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4" r:id="rId5"/>
    <p:sldId id="265" r:id="rId6"/>
    <p:sldId id="263" r:id="rId7"/>
    <p:sldId id="257" r:id="rId8"/>
    <p:sldId id="259" r:id="rId9"/>
    <p:sldId id="258" r:id="rId10"/>
    <p:sldId id="26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96944" cy="28803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Екатеринбуржцам</a:t>
            </a:r>
            <a:r>
              <a:rPr lang="ru-RU" sz="4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героям-артиллеристам </a:t>
            </a:r>
            <a:r>
              <a:rPr lang="ru-RU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</a:t>
            </a:r>
            <a:r>
              <a:rPr lang="ru-RU" sz="4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" b="16642"/>
          <a:stretch/>
        </p:blipFill>
        <p:spPr bwMode="auto">
          <a:xfrm>
            <a:off x="1089084" y="3068960"/>
            <a:ext cx="7253863" cy="316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949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248472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1" y="3679160"/>
            <a:ext cx="4431689" cy="298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40" y="459367"/>
            <a:ext cx="4283968" cy="281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35" y="3802254"/>
            <a:ext cx="4278873" cy="273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62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332656"/>
            <a:ext cx="4320480" cy="6192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Пьянзин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Семёнович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18 февраля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1919 г.,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Верхнеуральский уезд, Оренбургская губерния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июня 1942, Крым, Крымская АССР)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командир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80-й батареи 110-го зенитного артиллерийского полка противовоздушной обороны (ПВО) Береговой обороны Черноморского флота, старший лейтенант, Герой Советского Союза.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0" y="692696"/>
            <a:ext cx="4104456" cy="531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903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3" y="332656"/>
            <a:ext cx="4392488" cy="6192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Михайлович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Епимахов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21 марта 1919, Нижний Тагил, Пермская губерния – 27 ноября 1989, Киев)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старший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лейтенант, Герой Советского Союза, командир дивизиона 576-го артиллерийского Краснознамённого полка 167-й стрелковой Сумско-Киевской дважды Краснознамённой дивизии 38-й армии Воронежского фронта.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176464" cy="582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85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2656"/>
            <a:ext cx="3888432" cy="64087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Сулимов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Павел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Фёдорович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25 декабря 1910,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Шиловка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Пермская губерния – 2 февраля 1991, Харьков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старшина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Рабоче-крестьянской Красной Армии, участник Великой Отечественной войны, Герой Советского Союза (1944).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2048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339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548680"/>
            <a:ext cx="3960440" cy="5976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Жбанов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Михаил </a:t>
            </a:r>
            <a:r>
              <a:rPr lang="ru-RU" sz="28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Евлампиевич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24 ноября 1909, Нижний Тагил, Пермская губерния – 6 августа 1993, Нижний Тагил, Свердловская область)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сержант 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Рабоче-крестьянской Красной Армии, участник Великой Отечественной войны, Герой Советского Союза (1943).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36651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79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81128"/>
            <a:ext cx="4499992" cy="187220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Яков Ефимович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Луканин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(1901—1951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сержант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Рабоче-крестьянской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Красной 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Армии, участник Великой Отечественной войны, Герой Советского Союза (1944).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2880320" cy="420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3090349" cy="427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4599314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Дмитрий Ефимович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Луканин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(1901—1961)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старший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сержант Рабоче-крестьянской Красной Армии, участник Великой Отечественной войны, Герой Советского Союза (1944).</a:t>
            </a:r>
          </a:p>
        </p:txBody>
      </p:sp>
    </p:spTree>
    <p:extLst>
      <p:ext uri="{BB962C8B-B14F-4D97-AF65-F5344CB8AC3E}">
        <p14:creationId xmlns:p14="http://schemas.microsoft.com/office/powerpoint/2010/main" val="413840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6" b="11828"/>
          <a:stretch/>
        </p:blipFill>
        <p:spPr bwMode="auto">
          <a:xfrm>
            <a:off x="246940" y="332656"/>
            <a:ext cx="4464495" cy="247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866600" cy="248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86220"/>
            <a:ext cx="6552728" cy="380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567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82344" cy="292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75" y="3284984"/>
            <a:ext cx="5715000" cy="345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10166"/>
            <a:ext cx="3984270" cy="306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06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923"/>
            <a:ext cx="430702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923"/>
            <a:ext cx="4536504" cy="255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8" y="2852936"/>
            <a:ext cx="762015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36123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</TotalTime>
  <Words>238</Words>
  <Application>Microsoft Office PowerPoint</Application>
  <PresentationFormat>Экран (4:3)</PresentationFormat>
  <Paragraphs>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Georgia</vt:lpstr>
      <vt:lpstr>Times New Roman</vt:lpstr>
      <vt:lpstr>Trebuchet MS</vt:lpstr>
      <vt:lpstr>Воздушный поток</vt:lpstr>
      <vt:lpstr> «Екатеринбуржцам – героям-артиллеристам посвящается…» </vt:lpstr>
      <vt:lpstr>Пьянзин  Иван Семёнович  (18 февраля 1919 г., Верхнеуральский уезд, Оренбургская губерния –  13 июня 1942, Крым, Крымская АССР)   командир 80-й батареи 110-го зенитного артиллерийского полка противовоздушной обороны (ПВО) Береговой обороны Черноморского флота, старший лейтенант, Герой Советского Союза.</vt:lpstr>
      <vt:lpstr>Николай  Михайлович Епимахов  (21 марта 1919, Нижний Тагил, Пермская губерния – 27 ноября 1989, Киев)   старший лейтенант, Герой Советского Союза, командир дивизиона 576-го артиллерийского Краснознамённого полка 167-й стрелковой Сумско-Киевской дважды Краснознамённой дивизии 38-й армии Воронежского фронта.</vt:lpstr>
      <vt:lpstr>Сулимов  Павел Фёдорович (25 декабря 1910, Шиловка, Пермская губерния – 2 февраля 1991, Харьков)  старшина Рабоче-крестьянской Красной Армии, участник Великой Отечественной войны, Герой Советского Союза (1944).</vt:lpstr>
      <vt:lpstr>Жбанов Михаил Евлампиевич (24 ноября 1909, Нижний Тагил, Пермская губерния – 6 августа 1993, Нижний Тагил, Свердловская область)   сержант Рабоче-крестьянской Красной Армии, участник Великой Отечественной войны, Герой Советского Союза (1943).</vt:lpstr>
      <vt:lpstr>Яков Ефимович Луканин (1901—1951)  сержант Рабоче-крестьянской  Красной Армии, участник Великой Отечественной войны, Герой Советского Союза (1944).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 артиллеристы </dc:title>
  <dc:creator>Садик 1</dc:creator>
  <cp:lastModifiedBy>МБДОУ 249</cp:lastModifiedBy>
  <cp:revision>11</cp:revision>
  <dcterms:created xsi:type="dcterms:W3CDTF">2023-04-07T08:08:29Z</dcterms:created>
  <dcterms:modified xsi:type="dcterms:W3CDTF">2023-04-10T10:59:13Z</dcterms:modified>
</cp:coreProperties>
</file>