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93" d="100"/>
          <a:sy n="93" d="100"/>
        </p:scale>
        <p:origin x="-274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964E-8C4C-4B42-9CBF-04EFB2A95E7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61F8-E5A6-49F1-ACD0-91E0BDA1B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44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964E-8C4C-4B42-9CBF-04EFB2A95E7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61F8-E5A6-49F1-ACD0-91E0BDA1B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3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964E-8C4C-4B42-9CBF-04EFB2A95E7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61F8-E5A6-49F1-ACD0-91E0BDA1B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01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964E-8C4C-4B42-9CBF-04EFB2A95E7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61F8-E5A6-49F1-ACD0-91E0BDA1B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0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964E-8C4C-4B42-9CBF-04EFB2A95E7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61F8-E5A6-49F1-ACD0-91E0BDA1B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3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964E-8C4C-4B42-9CBF-04EFB2A95E7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61F8-E5A6-49F1-ACD0-91E0BDA1B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6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964E-8C4C-4B42-9CBF-04EFB2A95E7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61F8-E5A6-49F1-ACD0-91E0BDA1B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46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964E-8C4C-4B42-9CBF-04EFB2A95E7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61F8-E5A6-49F1-ACD0-91E0BDA1B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0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964E-8C4C-4B42-9CBF-04EFB2A95E7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61F8-E5A6-49F1-ACD0-91E0BDA1B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7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964E-8C4C-4B42-9CBF-04EFB2A95E7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61F8-E5A6-49F1-ACD0-91E0BDA1B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6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964E-8C4C-4B42-9CBF-04EFB2A95E7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61F8-E5A6-49F1-ACD0-91E0BDA1B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8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964E-8C4C-4B42-9CBF-04EFB2A95E7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F61F8-E5A6-49F1-ACD0-91E0BDA1B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6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118" y="-17762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Экспресс консультация для родителей детей 6-7лет на тему: </a:t>
            </a:r>
            <a:br>
              <a:rPr lang="ru-RU" dirty="0"/>
            </a:br>
            <a:r>
              <a:rPr lang="ru-RU" dirty="0"/>
              <a:t>«Как сохранить здоровье  первоклассника».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Экспресс консультация для родителей детей 6-7лет на тему: </a:t>
            </a:r>
            <a:br>
              <a:rPr lang="ru-RU" dirty="0"/>
            </a:br>
            <a:r>
              <a:rPr lang="ru-RU" dirty="0"/>
              <a:t>«Как сохранить здоровье  первоклассника».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Экспресс </a:t>
            </a:r>
            <a:r>
              <a:rPr lang="ru-RU" sz="3100" dirty="0">
                <a:solidFill>
                  <a:srgbClr val="7030A0"/>
                </a:solidFill>
                <a:latin typeface="Arial Black" panose="020B0A04020102020204" pitchFamily="34" charset="0"/>
              </a:rPr>
              <a:t>консультация для родителей детей </a:t>
            </a:r>
            <a:r>
              <a:rPr lang="ru-RU" sz="31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2-7лет </a:t>
            </a:r>
            <a:r>
              <a:rPr lang="ru-RU" sz="3100" dirty="0">
                <a:solidFill>
                  <a:srgbClr val="7030A0"/>
                </a:solidFill>
                <a:latin typeface="Arial Black" panose="020B0A04020102020204" pitchFamily="34" charset="0"/>
              </a:rPr>
              <a:t>на тему: </a:t>
            </a:r>
            <a:br>
              <a:rPr lang="ru-RU" sz="31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3100" dirty="0">
                <a:solidFill>
                  <a:srgbClr val="7030A0"/>
                </a:solidFill>
                <a:latin typeface="Arial Black" panose="020B0A04020102020204" pitchFamily="34" charset="0"/>
              </a:rPr>
              <a:t>«Как сохранить здоровье  </a:t>
            </a:r>
            <a:r>
              <a:rPr lang="ru-RU" sz="31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дошкольника в условиях изоляции».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654406"/>
            <a:ext cx="9144000" cy="1655762"/>
          </a:xfrm>
        </p:spPr>
        <p:txBody>
          <a:bodyPr/>
          <a:lstStyle/>
          <a:p>
            <a:r>
              <a:rPr lang="ru-RU" dirty="0"/>
              <a:t>Разработал: Маловичко Елена Вениаминовна инструктор по физической культуре МБДОУ №249. </a:t>
            </a:r>
            <a:br>
              <a:rPr lang="ru-RU" dirty="0"/>
            </a:br>
            <a:r>
              <a:rPr lang="ru-RU" dirty="0"/>
              <a:t>г. Екатеринбург </a:t>
            </a:r>
            <a:r>
              <a:rPr lang="ru-RU" dirty="0" smtClean="0"/>
              <a:t>2020 г</a:t>
            </a:r>
            <a:r>
              <a:rPr lang="ru-RU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1929261"/>
            <a:ext cx="7445829" cy="70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640467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2940" y="537369"/>
            <a:ext cx="5181600" cy="10633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11. Отжимание.</a:t>
            </a:r>
          </a:p>
          <a:p>
            <a:pPr marL="0" indent="0">
              <a:buNone/>
            </a:pPr>
            <a:r>
              <a:rPr lang="ru-RU" dirty="0" smtClean="0"/>
              <a:t>ИП: Упор лежа на прямых руках.</a:t>
            </a:r>
          </a:p>
          <a:p>
            <a:pPr marL="0" indent="0">
              <a:buNone/>
            </a:pPr>
            <a:r>
              <a:rPr lang="ru-RU" dirty="0" smtClean="0"/>
              <a:t>Кто больше раз отожмется.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0" y="537369"/>
            <a:ext cx="5181600" cy="13515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12 Подтягивание.     </a:t>
            </a:r>
          </a:p>
          <a:p>
            <a:pPr marL="0" indent="0">
              <a:buNone/>
            </a:pPr>
            <a:r>
              <a:rPr lang="ru-RU" dirty="0" smtClean="0"/>
              <a:t>ИП: Вис на перекладине на прямых руках. </a:t>
            </a:r>
          </a:p>
          <a:p>
            <a:pPr marL="0" indent="0">
              <a:buNone/>
            </a:pPr>
            <a:r>
              <a:rPr lang="ru-RU" dirty="0" smtClean="0"/>
              <a:t>Кто больше </a:t>
            </a:r>
            <a:r>
              <a:rPr lang="ru-RU" smtClean="0"/>
              <a:t>раз подтянется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540" y="2059896"/>
            <a:ext cx="5418666" cy="412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37417" t="64222" r="36917" b="13703"/>
          <a:stretch/>
        </p:blipFill>
        <p:spPr>
          <a:xfrm>
            <a:off x="782940" y="2609386"/>
            <a:ext cx="4693935" cy="2270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52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166" y="96003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Спасибо за внимание.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Будьте здоровы и счастливы.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811" y="2636016"/>
            <a:ext cx="5280751" cy="37336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531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Компоненты здорового образа жизни возможно соблюдать и в ограниченных условиях нахождения детей в квартирах из-за возможности заражения </a:t>
            </a:r>
            <a:r>
              <a:rPr lang="ru-RU" sz="3200" b="1" dirty="0" err="1" smtClean="0">
                <a:solidFill>
                  <a:srgbClr val="7030A0"/>
                </a:solidFill>
              </a:rPr>
              <a:t>коронавирусом</a:t>
            </a:r>
            <a:r>
              <a:rPr lang="ru-RU" sz="3200" b="1" dirty="0" smtClean="0">
                <a:solidFill>
                  <a:srgbClr val="7030A0"/>
                </a:solidFill>
              </a:rPr>
              <a:t>.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11731"/>
            <a:ext cx="4983294" cy="435133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Соблюдения правильного режима дня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Систематические физкультурные занятия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Закаливание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Правильное питание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Соблюдение гигиенических требований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Благоприятная психологическая обстановка в семье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Отсутствие вредных </a:t>
            </a:r>
            <a:r>
              <a:rPr lang="ru-RU" sz="2400" dirty="0" smtClean="0">
                <a:solidFill>
                  <a:srgbClr val="FF0000"/>
                </a:solidFill>
              </a:rPr>
              <a:t>привычек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755" y="2076963"/>
            <a:ext cx="5713677" cy="4285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523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52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Предлагаю вам сделать со своим ребенком веселую гимнастику для выработки и закрепления правильной осанки.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22232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Методические рекомендации: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Веселые названия упражнений способствуют лучшему запоминанию их ребенком, а так же мотивируют его к самостоятельному выполнению.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Совместное выполнение упражнений родителей с детьми как комплексно так и по одному, включая их в виде разминки в другие виды деятельности детей, которые предусматривают нахождение ребенка в статической позе (например: сидя) создают положительные эмоции всех членов семьи от общения друг с другом, что является залогом здоровой психологической обстановки в семье.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40934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0968" y="365125"/>
            <a:ext cx="4842832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Признаки Правильной Осанки: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0968" y="1825625"/>
            <a:ext cx="4842831" cy="43513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Макушка должна быть самой высокой точкой тела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Линия подбородка параллельна полу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Центральная вертикаль туловища сбоку должна проходить через ухо, середину бедра и стопы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Живот ложен быть естественно втянут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Плечи развернуты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Колени не должны проваливаться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Колени и большие пальцы ног смотреть вперед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7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396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Комплекс упражнений: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4704" y="1097085"/>
            <a:ext cx="5181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Ношение утяжелителя на голове (например книги). «Египтянка»</a:t>
            </a:r>
          </a:p>
          <a:p>
            <a:pPr marL="0" indent="0">
              <a:buNone/>
            </a:pPr>
            <a:r>
              <a:rPr lang="ru-RU" dirty="0" smtClean="0">
                <a:cs typeface="Times New Roman" panose="02020603050405020304" pitchFamily="18" charset="0"/>
              </a:rPr>
              <a:t>Исходное положение (ИП): Стоя, руки на поясе.</a:t>
            </a:r>
          </a:p>
          <a:p>
            <a:pPr marL="0" indent="0">
              <a:buNone/>
            </a:pPr>
            <a:endParaRPr lang="ru-RU" sz="3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90396" y="1097085"/>
            <a:ext cx="5181600" cy="4351338"/>
          </a:xfrm>
        </p:spPr>
        <p:txBody>
          <a:bodyPr>
            <a:normAutofit/>
          </a:bodyPr>
          <a:lstStyle/>
          <a:p>
            <a:pPr marL="742950" indent="-742950">
              <a:buAutoNum type="arabicPeriod" startAt="2"/>
            </a:pPr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Стойка 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у </a:t>
            </a:r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стены «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тойкий солдатик»</a:t>
            </a:r>
          </a:p>
          <a:p>
            <a:pPr marL="0" indent="0">
              <a:buNone/>
            </a:pPr>
            <a:r>
              <a:rPr lang="ru-RU" dirty="0" smtClean="0"/>
              <a:t>ИП: Стоя у стены, затылок, лопатки, ягодицы, икры и пятки касаются стены.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39" t="62637" r="75452" b="9685"/>
          <a:stretch/>
        </p:blipFill>
        <p:spPr>
          <a:xfrm>
            <a:off x="6073254" y="3050256"/>
            <a:ext cx="3298492" cy="3261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2369" t="31833" r="3638" b="30805"/>
          <a:stretch/>
        </p:blipFill>
        <p:spPr>
          <a:xfrm>
            <a:off x="9615825" y="3050256"/>
            <a:ext cx="1630822" cy="3261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632" t="58110" r="73831" b="7065"/>
          <a:stretch/>
        </p:blipFill>
        <p:spPr>
          <a:xfrm>
            <a:off x="1131625" y="3020657"/>
            <a:ext cx="2839873" cy="329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563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105" y="-313933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525" y="480107"/>
            <a:ext cx="6375118" cy="5289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3. «Лодочка» или «Самолет»</a:t>
            </a:r>
          </a:p>
          <a:p>
            <a:pPr marL="0" indent="0">
              <a:buNone/>
            </a:pPr>
            <a:r>
              <a:rPr lang="ru-RU" dirty="0" smtClean="0"/>
              <a:t>ИП: Лежа на животе руки вперед, ноги вместе.</a:t>
            </a:r>
          </a:p>
          <a:p>
            <a:pPr marL="0" indent="0">
              <a:buNone/>
            </a:pPr>
            <a:r>
              <a:rPr lang="ru-RU" dirty="0" smtClean="0"/>
              <a:t>Поднимать вместе плечи с руками и прямые ноги.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79040" y="418641"/>
            <a:ext cx="4192902" cy="4819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4. «Кошечка»</a:t>
            </a:r>
          </a:p>
          <a:p>
            <a:pPr marL="0" indent="0">
              <a:buNone/>
            </a:pPr>
            <a:r>
              <a:rPr lang="ru-RU" dirty="0" smtClean="0"/>
              <a:t>ИП: Упор на кисти рук и      колени. </a:t>
            </a:r>
          </a:p>
          <a:p>
            <a:pPr marL="0" indent="0">
              <a:buNone/>
            </a:pPr>
            <a:r>
              <a:rPr lang="ru-RU" dirty="0" smtClean="0"/>
              <a:t>Спину то выгибать, то скруглять и мяукать.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6006"/>
          <a:stretch/>
        </p:blipFill>
        <p:spPr>
          <a:xfrm>
            <a:off x="152689" y="2958111"/>
            <a:ext cx="7768240" cy="3020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67035" t="34988"/>
          <a:stretch/>
        </p:blipFill>
        <p:spPr>
          <a:xfrm>
            <a:off x="8179040" y="2958111"/>
            <a:ext cx="3813596" cy="3020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60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534" y="50006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37942" y="740790"/>
            <a:ext cx="4643651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5. Растяжка грудных мышц. «Мостик».</a:t>
            </a:r>
          </a:p>
          <a:p>
            <a:pPr marL="0" indent="0">
              <a:buNone/>
            </a:pPr>
            <a:r>
              <a:rPr lang="ru-RU" dirty="0" smtClean="0"/>
              <a:t>ИП: Упор сидя, ноги вместе.</a:t>
            </a:r>
          </a:p>
          <a:p>
            <a:pPr marL="0" indent="0">
              <a:buNone/>
            </a:pPr>
            <a:r>
              <a:rPr lang="ru-RU" dirty="0" smtClean="0"/>
              <a:t>Выпрямлять тело, прогибаясь. Кто сильнее прогнется.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890146" y="74079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</a:rPr>
              <a:t>6. Поза </a:t>
            </a:r>
            <a:r>
              <a:rPr lang="ru-RU" sz="3600" dirty="0" smtClean="0">
                <a:solidFill>
                  <a:srgbClr val="002060"/>
                </a:solidFill>
              </a:rPr>
              <a:t>младенца. «Ляля».</a:t>
            </a:r>
          </a:p>
          <a:p>
            <a:pPr marL="0" indent="0">
              <a:buNone/>
            </a:pPr>
            <a:r>
              <a:rPr lang="ru-RU" dirty="0" smtClean="0"/>
              <a:t>ИП: Сидя на коленях, туловище на бедрах, ягодицы прижаты к пяткам, руки вперед или вдоль туловища.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Замереть в этой позе, кто дольше.</a:t>
            </a:r>
            <a:endParaRPr lang="ru-RU" dirty="0"/>
          </a:p>
          <a:p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9373" t="16576" r="6370" b="21561"/>
          <a:stretch/>
        </p:blipFill>
        <p:spPr>
          <a:xfrm>
            <a:off x="5463994" y="4450813"/>
            <a:ext cx="6157968" cy="2093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7309" t="41285" r="37630" b="41205"/>
          <a:stretch/>
        </p:blipFill>
        <p:spPr>
          <a:xfrm>
            <a:off x="737942" y="4204346"/>
            <a:ext cx="4306973" cy="225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136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748" y="-915651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1575" y="606207"/>
            <a:ext cx="5034145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7</a:t>
            </a:r>
            <a:r>
              <a:rPr lang="ru-RU" sz="3200" dirty="0" smtClean="0">
                <a:solidFill>
                  <a:srgbClr val="002060"/>
                </a:solidFill>
              </a:rPr>
              <a:t>. «Замок» за спиной</a:t>
            </a:r>
          </a:p>
          <a:p>
            <a:pPr marL="0" indent="0">
              <a:buNone/>
            </a:pPr>
            <a:r>
              <a:rPr lang="ru-RU" sz="2400" dirty="0" smtClean="0"/>
              <a:t>ИП: Стоя, одна рука вверх, другая рука вдоль туловища; или сидя на коленях, руки за спиной в замке.</a:t>
            </a:r>
          </a:p>
          <a:p>
            <a:pPr marL="0" indent="0">
              <a:buNone/>
            </a:pPr>
            <a:r>
              <a:rPr lang="ru-RU" sz="2400" dirty="0" smtClean="0"/>
              <a:t>Кто выше поднимет руки.</a:t>
            </a:r>
          </a:p>
          <a:p>
            <a:pPr marL="0" indent="0">
              <a:buNone/>
            </a:pPr>
            <a:r>
              <a:rPr lang="ru-RU" sz="2400" dirty="0" smtClean="0"/>
              <a:t>У кого крепче «замок».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10400" y="73380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8</a:t>
            </a:r>
            <a:r>
              <a:rPr lang="ru-RU" dirty="0" smtClean="0">
                <a:solidFill>
                  <a:srgbClr val="002060"/>
                </a:solidFill>
              </a:rPr>
              <a:t>. «Ладошки» за спиной</a:t>
            </a:r>
          </a:p>
          <a:p>
            <a:pPr marL="0" indent="0">
              <a:buNone/>
            </a:pPr>
            <a:r>
              <a:rPr lang="ru-RU" sz="2400" dirty="0" smtClean="0"/>
              <a:t>ИП: Сидя на коленях или стоя, руки в стороны.</a:t>
            </a:r>
          </a:p>
          <a:p>
            <a:pPr marL="0" indent="0">
              <a:buNone/>
            </a:pPr>
            <a:r>
              <a:rPr lang="ru-RU" sz="2400" dirty="0" smtClean="0"/>
              <a:t>Кто плотнее прижмет ладони друг к другу.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0871"/>
          <a:stretch/>
        </p:blipFill>
        <p:spPr>
          <a:xfrm>
            <a:off x="5178492" y="1073319"/>
            <a:ext cx="1992130" cy="5443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8976"/>
          <a:stretch/>
        </p:blipFill>
        <p:spPr>
          <a:xfrm>
            <a:off x="9601200" y="2618810"/>
            <a:ext cx="2173134" cy="3690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581" y="3236545"/>
            <a:ext cx="3438442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3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1190" y="-427061"/>
            <a:ext cx="5747084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7033" y="386073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9. </a:t>
            </a:r>
            <a:r>
              <a:rPr lang="ru-RU" dirty="0" smtClean="0">
                <a:solidFill>
                  <a:srgbClr val="002060"/>
                </a:solidFill>
              </a:rPr>
              <a:t>«Складочка» или наклон вперед.</a:t>
            </a:r>
          </a:p>
          <a:p>
            <a:pPr marL="0" indent="0">
              <a:buNone/>
            </a:pPr>
            <a:r>
              <a:rPr lang="ru-RU" sz="2400" dirty="0" smtClean="0"/>
              <a:t>ИП: Сидя на полу, ноги вперед прямые или стоя, руки вдоль туловища.</a:t>
            </a:r>
          </a:p>
          <a:p>
            <a:pPr marL="0" indent="0">
              <a:buNone/>
            </a:pPr>
            <a:r>
              <a:rPr lang="ru-RU" sz="2400" dirty="0" smtClean="0"/>
              <a:t>Наклониться к прямым ногам как можно ниже.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1990" y="483214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10. </a:t>
            </a:r>
            <a:r>
              <a:rPr lang="ru-RU" dirty="0" smtClean="0">
                <a:solidFill>
                  <a:srgbClr val="002060"/>
                </a:solidFill>
              </a:rPr>
              <a:t>«Черепаха»</a:t>
            </a:r>
          </a:p>
          <a:p>
            <a:pPr marL="0" indent="0">
              <a:buNone/>
            </a:pPr>
            <a:r>
              <a:rPr lang="ru-RU" dirty="0" smtClean="0"/>
              <a:t>ИП: Сидя на полу ноги в стороны, колени согнуты, руки вперед. </a:t>
            </a:r>
          </a:p>
          <a:p>
            <a:pPr marL="0" indent="0">
              <a:buNone/>
            </a:pPr>
            <a:r>
              <a:rPr lang="ru-RU" dirty="0" smtClean="0"/>
              <a:t>Просунуть руки под бедра и прижать грудь к полу.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3005" t="71397" b="7638"/>
          <a:stretch/>
        </p:blipFill>
        <p:spPr>
          <a:xfrm rot="16200000">
            <a:off x="1353689" y="2841380"/>
            <a:ext cx="3388144" cy="398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275" y="3814066"/>
            <a:ext cx="5635029" cy="164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436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536</Words>
  <Application>Microsoft Office PowerPoint</Application>
  <PresentationFormat>Произвольный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Экспресс консультация для родителей детей 6-7лет на тему:  «Как сохранить здоровье  первоклассника».        Экспресс консультация для родителей детей 6-7лет на тему:  «Как сохранить здоровье  первоклассника».          Экспресс консультация для родителей детей 2-7лет на тему:  «Как сохранить здоровье  дошкольника в условиях изоляции». </vt:lpstr>
      <vt:lpstr>Компоненты здорового образа жизни возможно соблюдать и в ограниченных условиях нахождения детей в квартирах из-за возможности заражения коронавирусом. </vt:lpstr>
      <vt:lpstr>Предлагаю вам сделать со своим ребенком веселую гимнастику для выработки и закрепления правильной осанки.</vt:lpstr>
      <vt:lpstr>Признаки Правильной Осанки:</vt:lpstr>
      <vt:lpstr>Комплекс упражнений: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Спасибо за внимание. Будьте здоровы и счастливы.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1121152</dc:creator>
  <cp:lastModifiedBy>Пользователь</cp:lastModifiedBy>
  <cp:revision>49</cp:revision>
  <dcterms:created xsi:type="dcterms:W3CDTF">2019-10-26T18:22:35Z</dcterms:created>
  <dcterms:modified xsi:type="dcterms:W3CDTF">2020-04-07T07:29:14Z</dcterms:modified>
</cp:coreProperties>
</file>