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4" r:id="rId2"/>
    <p:sldId id="282" r:id="rId3"/>
    <p:sldId id="279" r:id="rId4"/>
    <p:sldId id="285" r:id="rId5"/>
    <p:sldId id="283" r:id="rId6"/>
    <p:sldId id="277" r:id="rId7"/>
    <p:sldId id="286" r:id="rId8"/>
    <p:sldId id="287" r:id="rId9"/>
    <p:sldId id="288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11111"/>
    <a:srgbClr val="FFFFFF"/>
    <a:srgbClr val="3333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756" autoAdjust="0"/>
  </p:normalViewPr>
  <p:slideViewPr>
    <p:cSldViewPr>
      <p:cViewPr varScale="1">
        <p:scale>
          <a:sx n="97" d="100"/>
          <a:sy n="9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://www.funmedia.ru/up/photos/multik/multik322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unmedia.ru/up/photos/multik/multik322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00430" y="500042"/>
            <a:ext cx="571504" cy="500066"/>
          </a:xfrm>
          <a:prstGeom prst="cloudCallout">
            <a:avLst>
              <a:gd name="adj1" fmla="val 21290"/>
              <a:gd name="adj2" fmla="val 17085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0" name="Picture 2" descr="Картинка 240 из 17647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857232"/>
            <a:ext cx="4519156" cy="424349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143372" y="1142984"/>
            <a:ext cx="4786346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Коллекционирование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детском саду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29124" y="2857496"/>
            <a:ext cx="4429156" cy="1785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 первой квалификационной категории Харлова Т.В.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100013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endParaRPr lang="ru-RU" sz="5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Documents and Settings\Admin\Рабочий стол\Городской семинар Деятельностный подход март 2014\ФОТО Деятельностного подхода\DSC_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28654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0" y="285728"/>
            <a:ext cx="4000528" cy="1643074"/>
          </a:xfrm>
          <a:prstGeom prst="cloudCallout">
            <a:avLst>
              <a:gd name="adj1" fmla="val -10297"/>
              <a:gd name="adj2" fmla="val 20759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7654" name="Picture 6" descr="D:\Общие документы\КАРТИНКИ\АНИМИРОВАННЫЕ КАРТИНКИ\1 (43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3774304" cy="42291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000496" y="500042"/>
            <a:ext cx="4786346" cy="60722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Коллекционирование имеет огромные возможности для развития детей. Оно расширяет кругозор детей, развивает их познавательную активность. В процессе коллекционирования сначала происходит процесс накопления знаний, далее получаемая информация систематизируется и формируется готовность к осмыслению окружающего мира.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143372" y="0"/>
            <a:ext cx="5000628" cy="1428760"/>
          </a:xfrm>
          <a:prstGeom prst="cloudCallout">
            <a:avLst>
              <a:gd name="adj1" fmla="val -14004"/>
              <a:gd name="adj2" fmla="val 20795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Картинка 21 из 1706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8596" y="-142900"/>
            <a:ext cx="302418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4744" y="1428736"/>
            <a:ext cx="5048256" cy="5429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Предметы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коллекций придают своеобразие игровому, речевому и художественному творчеству, активизируют имеющиеся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знания. </a:t>
            </a:r>
            <a:b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процессе коллекционирования развиваются внимание, память, умение наблюдать, сравнивать, анализировать, обобщать, выделять главное, комбинировать.</a:t>
            </a:r>
            <a:b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а 1 из 1764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0"/>
            <a:ext cx="300039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-1857420" y="2071678"/>
            <a:ext cx="10358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6215082"/>
            <a:ext cx="1071570" cy="50006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718050"/>
            <a:ext cx="1408113" cy="213995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5543560" cy="21431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группе создан «Клуб коллекционеров», с помощью которого коллекции живут и постоянно пополняются.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Организованы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выставки коллекций для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C:\Documents and Settings\Admin\Рабочий стол\Городской семинар Деятельностный подход март 2014\Фото Таня\DSC_6190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571744"/>
            <a:ext cx="392908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2571744"/>
            <a:ext cx="4038600" cy="17145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Коллекция Весёлые насекомые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714356"/>
            <a:ext cx="485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11111"/>
                </a:solidFill>
              </a:rPr>
              <a:t>	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7" descr="D:\Общие документы\КАРТИНКИ\АНИМИРОВАННЫЕ КАРТИНКИ\1 (43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786190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2" name="Picture 8" descr="D:\Общие документы\КАРТИНКИ\АНИМИРОВАННЫЕ КАРТИНКИ\1 (42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357694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8" descr="D:\Общие документы\КАРТИНКИ\АНИМИРОВАННЫЕ КАРТИНКИ\1 (42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786058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" descr="D:\Общие документы\КАРТИНКИ\АНИМИРОВАННЫЕ КАРТИНКИ\1 (42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786454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8" descr="D:\Общие документы\КАРТИНКИ\АНИМИРОВАННЫЕ КАРТИНКИ\1 (42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142984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8" descr="D:\Общие документы\КАРТИНКИ\АНИМИРОВАННЫЕ КАРТИНКИ\1 (42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643578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7" descr="D:\Общие документы\КАРТИНКИ\АНИМИРОВАННЫЕ КАРТИНКИ\1 (43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928802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7" descr="D:\Общие документы\КАРТИНКИ\АНИМИРОВАННЫЕ КАРТИНКИ\1 (43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214950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7" descr="D:\Общие документы\КАРТИНКИ\АНИМИРОВАННЫЕ КАРТИНКИ\1 (43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6143644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7" descr="D:\Общие документы\КАРТИНКИ\АНИМИРОВАННЫЕ КАРТИНКИ\1 (43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49769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Коллекция  машин</a:t>
            </a:r>
          </a:p>
          <a:p>
            <a:pPr algn="ctr">
              <a:buNone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C:\Documents and Settings\Admin\Рабочий стол\Городской семинар Деятельностный подход март 2014\Фото Таня\DSC_6191.JPG"/>
          <p:cNvPicPr>
            <a:picLocks noGrp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072066" y="3286124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5214942" y="2357430"/>
            <a:ext cx="3357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Коллекция птиц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C:\Documents and Settings\Admin\Рабочий стол\Городской семинар Деятельностный подход март 2014\Фото Таня\DSC_62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857364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715016"/>
            <a:ext cx="3167078" cy="10001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72518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Коллекция мини-календарей                     Коллекция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«Собаки»                             «Такие разные лошадки»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Documents and Settings\Admin\Рабочий стол\Городской семинар Деятельностный подход март 2014\Фото Таня\DSC_621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Documents and Settings\Admin\Рабочий стол\Городской семинар Деятельностный подход март 2014\Фото Таня\DSC_6233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00174"/>
            <a:ext cx="4071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 из 176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00760" y="142852"/>
            <a:ext cx="300039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5000660" cy="54292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Коллекция «Такие разные лошадки» вызвала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огромный отклик у детей и родителей, мы систематизировали её,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используем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работе по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конструированию, развитию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речи, нравственному, эстетическому воспитанию:  Д/игра «Угадай животное», «Кто что ест», «Отгадай по описанию».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57818" y="3643314"/>
            <a:ext cx="3500462" cy="2857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7" name="Picture 1" descr="C:\Documents and Settings\Admin\Рабочий стол\Городской семинар Деятельностный подход март 2014\Фото Таня\DSC_6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496"/>
            <a:ext cx="3786214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1 из 1706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16" y="0"/>
            <a:ext cx="2071670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58006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Коллекция машин особенно используется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ознакомлении с правилами дорожного движения и в самостоятельных играх детей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Documents and Settings\Admin\Рабочий стол\Городской семинар Деятельностный подход март 2014\Фото Таня\DSC_6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43248"/>
            <a:ext cx="4038600" cy="2970991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Городской семинар Деятельностный подход март 2014\Фото Таня\DSC_61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428868"/>
            <a:ext cx="4038600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13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8" name="Picture 4" descr="http://w13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" name="Picture 2" descr="Картинка 240 из 1764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28958" cy="257176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14678" y="704088"/>
            <a:ext cx="5715040" cy="1867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Коллекция мини-календарей применяется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качестве наглядного материала для рассматривания, при ознакомлении с окружающим,  в дидактических играх.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Documents and Settings\Admin\Рабочий стол\Городской семинар Деятельностный подход март 2014\Фото Таня\DSC_6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4038600" cy="2970991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Городской семинар Деятельностный подход март 2014\Фото Таня\DSC_6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86058"/>
            <a:ext cx="428628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rgbClr val="C9DA91"/>
      </a:dk1>
      <a:lt1>
        <a:srgbClr val="DBE6B6"/>
      </a:lt1>
      <a:dk2>
        <a:srgbClr val="FFFBBA"/>
      </a:dk2>
      <a:lt2>
        <a:srgbClr val="C9DA91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EF000"/>
      </a:accent6>
      <a:hlink>
        <a:srgbClr val="FFF654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95</Words>
  <Application>Microsoft Office PowerPoint</Application>
  <PresentationFormat>Экран (4:3)</PresentationFormat>
  <Paragraphs>27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Коллекционирование  в детском саду</vt:lpstr>
      <vt:lpstr>Коллекционирование имеет огромные возможности для развития детей. Оно расширяет кругозор детей, развивает их познавательную активность. В процессе коллекционирования сначала происходит процесс накопления знаний, далее получаемая информация систематизируется и формируется готовность к осмыслению окружающего мира.</vt:lpstr>
      <vt:lpstr>    Предметы коллекций придают своеобразие игровому, речевому и художественному творчеству, активизируют имеющиеся знания.  В процессе коллекционирования развиваются внимание, память, умение наблюдать, сравнивать, анализировать, обобщать, выделять главное, комбинировать. </vt:lpstr>
      <vt:lpstr>В группе создан «Клуб коллекционеров», с помощью которого коллекции живут и постоянно пополняются.  Организованы выставки коллекций для детей. </vt:lpstr>
      <vt:lpstr>Слайд 5</vt:lpstr>
      <vt:lpstr>Коллекция мини-календарей                     Коллекция                 «Собаки»                             «Такие разные лошадки»</vt:lpstr>
      <vt:lpstr>      Коллекция «Такие разные лошадки» вызвала огромный отклик у детей и родителей, мы систематизировали её, используем в работе по конструированию, развитию речи, нравственному, эстетическому воспитанию:  Д/игра «Угадай животное», «Кто что ест», «Отгадай по описанию».</vt:lpstr>
      <vt:lpstr>Коллекция машин особенно используется  при ознакомлении с правилами дорожного движения и в самостоятельных играх детей </vt:lpstr>
      <vt:lpstr>Коллекция мини-календарей применяется  в качестве наглядного материала для рассматривания, при ознакомлении с окружающим,  в дидактических играх.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73</cp:revision>
  <dcterms:modified xsi:type="dcterms:W3CDTF">2014-03-19T09:24:44Z</dcterms:modified>
</cp:coreProperties>
</file>