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63" r:id="rId4"/>
    <p:sldId id="264" r:id="rId5"/>
    <p:sldId id="265" r:id="rId6"/>
    <p:sldId id="271" r:id="rId7"/>
    <p:sldId id="273" r:id="rId8"/>
    <p:sldId id="275" r:id="rId9"/>
    <p:sldId id="276" r:id="rId10"/>
    <p:sldId id="277" r:id="rId11"/>
    <p:sldId id="282" r:id="rId12"/>
    <p:sldId id="279" r:id="rId13"/>
    <p:sldId id="280" r:id="rId14"/>
    <p:sldId id="283" r:id="rId15"/>
    <p:sldId id="281" r:id="rId16"/>
    <p:sldId id="284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400AA-385E-4A82-B618-220A432DC686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n.yandex.ru/count/4RwxoCJr0ua40000ZhfI-f85XPHd7fK2cm5kGxS2Am68iWqkM0Q9edrc1vWPdhi00004dQ8BwGUwzZB-4LpO-bG4fcQAiU5dqmpSkBximGszkpPT-mYg0QMf4HSDlAX10GdT0TwG9FIHi-DhTm-NqG0001W27e-q-i7w2v-uZrCI2fCscM92Z9jCGRQGbnEra9eGe90ySw-RJ46pa4mTj92Q4DcGF7FQa4mTb9CA5QURM06ekJWgQ0Aai00003ki6gxwjW1hOqxxc0AmiZQXemIn0RAmKW02GFdwjW1hOqxxc0Bw1Fm6kQ8BwGUxyZn2-jyCGl47mV__________3yMF3ysouMVJ3Cwslkp13T81qmJk0TlmHU48eL6yUG7VDkmBvP3oA-s3AFN8Ub5dgxRsryf47_GDLVUG61NueA1E0lkRJ45w9m00?test-tag=527910737807361&amp;stat-id=1073741835&amp;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ua.info/1-3-goda/slider-22548-rannee-razvitie-metodika-glenna-doman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7ya.ru/pub/Zaitsevacub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ua.info/1-3-goda/article-30013-metodika-rannego-razvitiya-zaytseva-osnovyi-plyusyi-i-minusy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aua.info/1-3-goda/article-28314-rannee-razvitie-rebenka-metodika-vospitaniya-dzhin-lidloff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ua.info/planirovaniye-semji/article-11340-rannee-razvitie-metodika-shinichi-suzuk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ua.info/1-3-goda/article-30848-rannee-razvitie-detey-posle-treh-uzhe-pozdn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ua.info/preschooler_calendar/article-30236-tvorcheskiy-potentsial-rebenka-kak-pomoch-detyam-razvivat-sposobnost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aua.info/toddler_calendar/article-28945-skolko-igrushek-nuzhno-rebenku-sovetyi-dlya-roditeley/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3990975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 flipH="1">
            <a:off x="785786" y="285728"/>
            <a:ext cx="7572428" cy="144655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раннего развития 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етей до 1 года и старше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2643182"/>
            <a:ext cx="3857652" cy="372409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Дягилева</a:t>
            </a:r>
          </a:p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Владимировна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детский сад №249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-159739" y="224838"/>
            <a:ext cx="9034818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Никитиных.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нтеллектуальные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Б.П.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 развивают логику, абстрактное и пространственное мышление. 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рассчитаны на домашние занятия, в них очень важно участие родителей. Если вы не будете играть вместе с малышом или станете совать ему кубики, "чтобы отвязался", вы вряд ли чего-то добьетесь. Лучше всего купите сразу два комплекта кубиков - себе и малышу, а если детей несколько, обязательно по комплекту каждому, и играйте все вместе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://avatars.mds.yandex.net/get-direct/223179/ZR_rrM9osN4JFY1x-YkhbA/x180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15" y="3621150"/>
            <a:ext cx="3491880" cy="3122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440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335845"/>
            <a:ext cx="8820472" cy="61863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Глена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Домана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первоначально разрабатывал свою систему для развития больных детей с тяжелейшими поражениями центральной нервной системы, не умеющих ходить, говорить, часто даже держать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голову. Чтобы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начали фиксировать взгляд, им стали показывать карточки с нарисованными красными точками, постепенно увеличивая их количество и интенсивность занятий. Потом - слова, картинки. После месяцев упорного труда безнадежно больные дети начинали держать голову, ползать, ходить, говорить.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рассчитана на деток возрастом от одного месяца.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методики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 мозг ребенка развивается только тогда, когда работает. Поэтому задача родителей обеспечить эту нагрузку. Самый простой способ - познакомить малыша с простыми предметами, явлениями и тем, как они называются. Сделать это можно с помощью карточек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представляет собой тематическую картинку с подписью. Например, на карточке может быть изображен апельсин и сделана надпись «апельсин». Методика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дает возможность ребенку с самого младенчества запоминать образы, их названия, а со временем научиться читать – для этого описание изображенного предмета нужно дополнять: например, «апельсин», «плод апельсинового дерева». Если ребенок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учится читать по 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методике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Домана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он запоминает слова, учится их произносить целиком, а не складывает из букв. С помощью карточек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научить ребенка читать, считать, а также различать предметы и явления.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71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-142908" y="142852"/>
            <a:ext cx="9035388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Зайцева. Обучение чтению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все гениальное: на гранях обычных кубиков вместо привычных букв с картинками разместились склады, и малышам теперь не приходится мучиться над очередной головоломкой взрослых: как это так: "бэ" и "ю", а вместе почему-то читается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"...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Благодаря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Кубики Зайцева, обучение чтению"/>
              </a:rPr>
              <a:t>кубикам Зайцева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обучение чтению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превратилось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веселую и увлекательную игру, в процессе которой дошкольники успевают научиться читать раньше, чем забава прискучит.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Стосчет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Зайцева - простая и наглядная система обучения математике. Даже самых маленькие и неспособные к математике дети научатся устному счету с переходом через разряд.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Занимаясь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пособиям Зайцева, ребенок будет сразу и на всю жизнь застрахован от глупейших ошибок (например, никогда не напишет неправильно пресловутые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-ши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Зайцеву можно заниматься дома, в школе и детском саду, с годовалыми малышами и первоклассниками; комплекты его пособий рассчитаны на детей всех возрастов, вплоть до средней школы.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Северяночка 2017\Documents\198dfc9d-f3bc-480b-b3d8-ce5a6652396a_610x375_fi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09" y="4810019"/>
            <a:ext cx="2842701" cy="1931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2738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-324544" y="142852"/>
            <a:ext cx="9361040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Считается, что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методика Зайцева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дает наилучший эффект после года жизни, но есть мнение, что использовать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методики можно, начиная с 3-4 месяцев.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Зайцева направлена на обучение чтению, счету и простым математическим действиям. Главный материал для обучения – это таблицы Зайцева со слогами и цифрами, а также кубики, на которых изображены слоги и цифры, а также обучающие игрушки, которые произносят слоги и цифры.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развивать малыша до года, вы можете развесить дома таблицы Зайцева и приобрести для крохи кубики, созданные по методике Зайцева, а также развивающие игрушки, сделанные на основе его методики.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24544" y="3857629"/>
            <a:ext cx="936104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Тюленева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метод предполагает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обучение ребенка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счету, чтению и нотам. Эта методика также эффективно ближе к годовалому возрасту. Но использовать ее элементы можно и раньше. В качестве обучающих материалов используются карточки с буквами, цифрами, нотами, магнитная азбука, компьютер, картинки с образами – фруктами, птицами и другие атрибуты.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родителей - создать для ребенка атмосферу игровых занятий: развесьте карточки с геометрическими фигурами, изображениями животных, фруктов, буквами, цифрами, пусть малыш рассматривает их, по мере роста ребенка показывайте ему все больше карточек, подключайте и другие материалы для обучения – магнитная азбука, картинки с надписями и так далее.</a:t>
            </a:r>
          </a:p>
        </p:txBody>
      </p:sp>
    </p:spTree>
    <p:extLst>
      <p:ext uri="{BB962C8B-B14F-4D97-AF65-F5344CB8AC3E}">
        <p14:creationId xmlns:p14="http://schemas.microsoft.com/office/powerpoint/2010/main" val="688993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-214838" y="289679"/>
            <a:ext cx="9145016" cy="627864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Уделяйте особое внимание физическому развитию ребенка буквально с первых дней жизни. После того, как у ребенка заживет пупочная ранка, вы можете начать купать его в большой ванной, постепенно учить его плавать и нырять. Также вы можете начать делать массаж и гимнастику. С течением времени можно приучить ребенка к ежедневной гимнастике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и говорение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Учить ребенка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читать и говорить можно с первых дней жизни, используя элементы разных описанных выше методик и, конечно, разговаривая с ребенком, называя все предметы, которые его окружают.</a:t>
            </a:r>
          </a:p>
          <a:p>
            <a:pPr fontAlgn="base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иностранным языкам стоит начинать как можно раньше: вы можете показывать ребенку мультики на иностранных языках, можете говорить с ним на иностранном языке, читать ему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39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C:\Users\Алекс\Desktop\одуван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85728"/>
            <a:ext cx="2555776" cy="214314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-324544" y="142852"/>
            <a:ext cx="6984776" cy="60016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напрямую связано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развитием речи крохи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именно поэтому очень важно предлагать малышу разные игрушки с мелкими деталями, из разных тканей и материалов, разной формы и так далее. Игры с такими игрушками помогут ребенку быстрее заговорить.</a:t>
            </a:r>
          </a:p>
          <a:p>
            <a:pPr fontAlgn="base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прекрасного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занятий с малышом не забудьте о развитии чувства прекрасного – это очень важно для дальнейшей жизни малыша, заложенные с детства образы, будут влиять на вкус ребенка. Включайте малышу классическую  музыку, показывайте картины, скульптуры, вывозите малыша на природу, больше гуляйте с ним, по возможности путешествуйте с ребенком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610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-142908" y="142852"/>
            <a:ext cx="8963380" cy="31085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развитие ребенка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шанс дать малышу все самое лучшее, поэтому не упускайте возможность развивать малыша каждый день всеми возможными методами, помогайте ему познавать этот мир, хвалите его за успехи и поощряйте его тягу к знаниям.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Веселых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игр и занятий!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Рисунок 5" descr="C:\Users\Северяночка 2017\Documents\92180472_razvivaushieigrushkidljadetej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1"/>
            <a:ext cx="302433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еверяночка 2017\Documents\skazk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23519"/>
            <a:ext cx="3571875" cy="238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840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mini-horses-green-gr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15" y="20604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Алекс\Desktop\одуван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714620"/>
            <a:ext cx="5000660" cy="400052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5122" name="Picture 2" descr="C:\Users\Алекс\Pictures\картинки для блога\Фотоальбом файлов для сайта\винтажные картинки для сайта\мольчик и одуванч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857364"/>
            <a:ext cx="3500463" cy="5000636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285728"/>
            <a:ext cx="5178876" cy="18774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-214346" y="69816"/>
            <a:ext cx="5857916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родители хотят, чтобы их детки были развитыми, хорошо учились и в будущем стали образованными людьми. И вы не исключение!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поэтому вы задумываетесь о развитии ребенка уже на первом году его жизни. И правильно делаете! Ведь первые три года жизни малыша самые продуктивные в плане обучения и запоминания.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очень хотите развивать своего малыша, но не знаете, как это делать?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14346" y="3857628"/>
            <a:ext cx="9250842" cy="261610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развитие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обучение малыша от рождения и до 6 лет. Каждый ребенок рождается с огромным потенциалом, мозг малыша активно работает, в первые годы жизни в головном мозге малыша устанавливаются и укрепляются связи между нервными клетками. Именно в первые годы кроха наиболее восприимчив к информации, он отлично все запоминает, умеет копировать и обладает высокой степенью любопытства. Ребенку буквально все интересно, он открыт к любым знаниям. Эти особенности малышей безусловно стоит использовать для их обучения уже с первых месяцев жизни.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разработали 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множество методик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раннего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Северяночка 2017\Documents\45517076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0688"/>
            <a:ext cx="309634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989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Users\Алекс\Desktop\одуван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3643314"/>
            <a:ext cx="3200405" cy="300039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</p:spPr>
      </p:pic>
      <p:pic>
        <p:nvPicPr>
          <p:cNvPr id="3077" name="Picture 5" descr="C:\Users\Алекс\Desktop\одуван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14290"/>
            <a:ext cx="2714644" cy="221457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-214346" y="69816"/>
            <a:ext cx="5857916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Масару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Ибука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известен своей книгой по раннему развитию детей "После трех уже поздно".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не изобрел новых развивающих игр и игрушек для малышей, зато сформулировал несколько очень полезных советов для их родителей. Масару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Ибука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считает, что маленькие детки способны научиться чему угодно, и то, что взрослые осваивают с большим трудом, дети учат, играя. Главное – вовремя ввести новый опыт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течение первых трех лет жизни у человека – самый высокий потенциал к обучению.</a:t>
            </a:r>
          </a:p>
          <a:p>
            <a:pPr fontAlgn="base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3857628"/>
            <a:ext cx="5400684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 стихи наизусть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Удивительно, но детский мозг способен удержать в памяти от 100 до 200 коротких стихотворений. Чем интенсивнее использовать память, тем лучше она развивается и функционирует.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к запоминанию нужно тренировать у малыша, пока ему нравится сам процесс повторения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Users\Алекс\Desktop\одуван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3643314"/>
            <a:ext cx="3200405" cy="300039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</p:spPr>
      </p:pic>
      <p:pic>
        <p:nvPicPr>
          <p:cNvPr id="3077" name="Picture 5" descr="C:\Users\Алекс\Desktop\одуван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85728"/>
            <a:ext cx="2714644" cy="214314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-214346" y="142852"/>
            <a:ext cx="5929354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на руки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Тактильный контакт с родителями влияет не только детский интеллект, но и формирует из карапуза отзывчивого и восприимчивого человека. Помните: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и взаимодействия с родителями много быть не может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Малыша нельзя избаловать поцелуями, объятиями и лаской.</a:t>
            </a: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3857628"/>
            <a:ext cx="5572164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Разнообразьте занятия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ребенка очень полезно разнообразить его занятия. Пусть в них участвует как можно больше предметов, и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сосредотачиваться на чем-то одном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то же время, если он преуспеет в одной сфере, это придаст малышу уверенность в себе и своих силах - и он будет успешнее продвигаться в других областях. Начните с чего-то одного и потихоньку привлекайте другие занятия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-142908" y="142852"/>
            <a:ext cx="9107396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ребенку карандаши как можно раньше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все действия ребенка, какими бы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они ни были, развивают его интеллект и творческие задатки. Даже порванная цветная бумага и разрисованные обои.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быстрее малыш получит в руки карандаши, тем лучше будут его креативные способности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Главное - не останавливайте его и не говорите, что и как делать. Если нравится ребенку держать карандаш неправильно или рисовать синие яблоки - пусть так и будет, не мешайте 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творчеству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Главное ведь - наслаждаться процессом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Северяночка 2017\Documents\rebenok-krask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9" y="3643314"/>
            <a:ext cx="3940441" cy="266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Северяночка 2017\Documents\rebenok-krask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9" y="3425025"/>
            <a:ext cx="4220089" cy="3036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Users\Алекс\Desktop\одуван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3643314"/>
            <a:ext cx="3200405" cy="300039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</p:spPr>
      </p:pic>
      <p:pic>
        <p:nvPicPr>
          <p:cNvPr id="3077" name="Picture 5" descr="C:\Users\Алекс\Desktop\одуван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85728"/>
            <a:ext cx="2714644" cy="214314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-324544" y="142852"/>
            <a:ext cx="603955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Тренируйте левую руку так же, как правую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амбидекстром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(использовать две руки одинаково хорошо) - очень полезно. Ведь вместе с рукой тренируется и соответствующее полушарие мозга. Если Вы хотите, чтобы ребенок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 возможности своего мозга в полной мере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начала научите его одинаково хорошо пользоваться двумя руками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374" y="3857629"/>
            <a:ext cx="5764114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покупайте малышу слишком много игрушек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игрушек очень много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внимание ребенка рассеивается. Если Вы хотите развить у него нестандартное мышление, фантазию и изобретательность, не стоит покупать ему, все, что он просит. Ведь детская фантазия - уникальна, и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 может сделать из обычного куска дерева сказочный дом или корабль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это гораздо интереснее дорогой игрушки из магазина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5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C:\Users\Алекс\Desktop\одуван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85728"/>
            <a:ext cx="2714644" cy="214314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-214346" y="142853"/>
            <a:ext cx="6257940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ходите пешком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Пешая ходьба прекрасно стимулирует мыслительный процесс и является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замечательным упражнением для интеллекта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Многие талантливые люди не зря утверждают, что вдохновение и лучшие идеи приходят к ним именно во время прогулки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знаете, зачем нужно заниматься развитием деток до трех лет, и почему это важно для их будущего.</a:t>
            </a: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Занимайтесь со своими детками, играйте с ними в развивающие игры и побольше фантазируйте. Подарите малышам отличные воспоминания, а себе - второе детство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Северяночка 2017\Documents\16058634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38630"/>
            <a:ext cx="334618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353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2743" y="14955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-142909" y="142852"/>
            <a:ext cx="8929749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Вальдорфская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систем раннего развития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вальдорфская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занимает особое место. С одной стороны,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вальдорфских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детских садах и школах уделяют огромное внимание развитию эмоционального мира малыша, его творческих способностей. Все дети занимаются музыкой (в основном, игрой на флейте) и эвритмией, особой системой ритмических упражнений под музыку. Много времени отдается занятию различными ремеслами: керамикой, вышиванием, ткачеством, резьбой по дереву. Огромную роль в жизни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вальдорфской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 занимают многочисленные театрализованные праздники, драматические и кукольные спектакли, кукол для которых делают особым способом, и только из натуральных материалов (это, кстати, одно из принципиальных требований: никакой химии и синтетики в жизни детей).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372" y="3857629"/>
            <a:ext cx="5586469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другой стороны,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вальдорфские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 категорически против ранней стимуляции интеллекта ребенка. По классическим канонам обучение ребенка чтению и письму, а тем более абстрактным дисциплинам следует начинать не раньше двенадцати лет, когда сформировался духовный и эмоциональный мир малыша. Это требование, правда, редко где выполняется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досконально.</a:t>
            </a: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Северяночка 2017\Documents\15134035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08" y="3687069"/>
            <a:ext cx="3130733" cy="2439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626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7158" y="1196752"/>
            <a:ext cx="8679338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века. Мария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педагог-дефектолог, занималась проблемой обучения умственно отсталых детей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разработала специальные упражнения, развивавшие речь посредством тренировки мелкой моторики пальцев (там есть нервные окончания, стимулирующие речевые центры в коре головного мозга). А из-за того, что дети с задержкой развития плохо понимали объяснения учителей, были придуманы специальные пособия и игры, с помощью которых ученики этой необычной школы могли изучать окружающий мир на основании собственного сенсорного опыта.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-школах и садиках в одной группе занимаются дети разного возраста и уровня знаний, старшие и более опытные помогают учиться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новичкам.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всячески стимулируют инициативность, стремление к сотрудничеству и самостоятельным исследованиям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Единственный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системы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громоздкость материалов и пособий. Большинство из них, все-таки, рассчитаны на занятия в группе детского сада, а не дома. Но некоторые игры, например, знаменитые "Рамки и вкладыши", вполне можно использовать и дома. </a:t>
            </a:r>
          </a:p>
          <a:p>
            <a:pPr fontAlgn="base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335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689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</dc:creator>
  <cp:lastModifiedBy>Sayapova</cp:lastModifiedBy>
  <cp:revision>28</cp:revision>
  <dcterms:created xsi:type="dcterms:W3CDTF">2012-05-18T15:17:41Z</dcterms:created>
  <dcterms:modified xsi:type="dcterms:W3CDTF">2018-04-05T07:56:26Z</dcterms:modified>
</cp:coreProperties>
</file>