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6" r:id="rId10"/>
    <p:sldId id="267" r:id="rId11"/>
    <p:sldId id="265" r:id="rId12"/>
    <p:sldId id="264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1" autoAdjust="0"/>
    <p:restoredTop sz="94660"/>
  </p:normalViewPr>
  <p:slideViewPr>
    <p:cSldViewPr snapToGrid="0">
      <p:cViewPr varScale="1">
        <p:scale>
          <a:sx n="86" d="100"/>
          <a:sy n="86" d="100"/>
        </p:scale>
        <p:origin x="32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48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398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864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2413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9078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4942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738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578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707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885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55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339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883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724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16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996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76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A885B7D-7AD6-4530-9C16-0AED61005D02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B04ED31-904B-4962-8B7A-09140BA3A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0155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slide" Target="slide13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slide" Target="slide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slide" Target="slide9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5FF8F9-0DA3-4504-8A1B-0C6D107C7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377B76-814B-4CB9-A1EF-DC5BCC6EC835}"/>
              </a:ext>
            </a:extLst>
          </p:cNvPr>
          <p:cNvSpPr txBox="1"/>
          <p:nvPr/>
        </p:nvSpPr>
        <p:spPr>
          <a:xfrm>
            <a:off x="2634136" y="674701"/>
            <a:ext cx="6518741" cy="4722921"/>
          </a:xfrm>
          <a:prstGeom prst="rect">
            <a:avLst/>
          </a:prstGeom>
          <a:noFill/>
        </p:spPr>
        <p:txBody>
          <a:bodyPr wrap="none" rtlCol="0">
            <a:prstTxWarp prst="textChevronInverted">
              <a:avLst/>
            </a:prstTxWarp>
            <a:spAutoFit/>
          </a:bodyPr>
          <a:lstStyle/>
          <a:p>
            <a:r>
              <a:rPr lang="ru-RU" sz="72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 Викторина</a:t>
            </a:r>
            <a:r>
              <a:rPr lang="ru-RU" sz="32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  <a:p>
            <a:endParaRPr lang="ru-RU" sz="24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ru-RU" sz="24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ru-RU" sz="24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ru-RU" sz="24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ru-RU" sz="24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ru-RU" sz="24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ru-RU" sz="24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ru-RU" sz="24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для дошкольников по русским народным сказкам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DB2FDB8-71BF-43D5-803C-A1359339D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5717" y="2645546"/>
            <a:ext cx="2661884" cy="177553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7640EEF-F0E2-447C-9160-55E88CD94F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50313">
            <a:off x="8868060" y="101656"/>
            <a:ext cx="2406310" cy="239719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B07A910-3933-4B26-B650-20DF93AAF9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54" y="3533312"/>
            <a:ext cx="2301382" cy="308756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9F153B6-6700-48CC-96A4-61735FE7C2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2927" y="4421079"/>
            <a:ext cx="2042106" cy="204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806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2" action="ppaction://hlinksldjump"/>
            <a:extLst>
              <a:ext uri="{FF2B5EF4-FFF2-40B4-BE49-F238E27FC236}">
                <a16:creationId xmlns:a16="http://schemas.microsoft.com/office/drawing/2014/main" id="{6B43B12B-48AB-442A-83BF-05D285D80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3EBF21-8A79-4AEE-A6A5-73B5ACC872A0}"/>
              </a:ext>
            </a:extLst>
          </p:cNvPr>
          <p:cNvSpPr txBox="1"/>
          <p:nvPr/>
        </p:nvSpPr>
        <p:spPr>
          <a:xfrm>
            <a:off x="4456591" y="4802820"/>
            <a:ext cx="49004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Не правильно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попробуй снова</a:t>
            </a:r>
          </a:p>
        </p:txBody>
      </p:sp>
      <p:pic>
        <p:nvPicPr>
          <p:cNvPr id="4" name="Рисунок 3">
            <a:hlinkClick r:id="rId2" action="ppaction://hlinksldjump"/>
            <a:extLst>
              <a:ext uri="{FF2B5EF4-FFF2-40B4-BE49-F238E27FC236}">
                <a16:creationId xmlns:a16="http://schemas.microsoft.com/office/drawing/2014/main" id="{F8888EED-02A4-4DA3-84AD-8FE7441734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653" y="120431"/>
            <a:ext cx="3193371" cy="456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64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DA6872-6D61-4561-9BE0-794537FDADB6}"/>
              </a:ext>
            </a:extLst>
          </p:cNvPr>
          <p:cNvSpPr txBox="1"/>
          <p:nvPr/>
        </p:nvSpPr>
        <p:spPr>
          <a:xfrm>
            <a:off x="4332303" y="550416"/>
            <a:ext cx="79912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>Кто преследовал девочку и братца в сказке «Гуси лебеди»?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A57C87-A346-4B6A-A414-383A090F8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420" y="1270806"/>
            <a:ext cx="7225055" cy="5244540"/>
          </a:xfrm>
          <a:prstGeom prst="rect">
            <a:avLst/>
          </a:prstGeom>
        </p:spPr>
      </p:pic>
      <p:pic>
        <p:nvPicPr>
          <p:cNvPr id="5" name="Рисунок 4">
            <a:hlinkClick r:id="rId3" action="ppaction://hlinksldjump"/>
            <a:extLst>
              <a:ext uri="{FF2B5EF4-FFF2-40B4-BE49-F238E27FC236}">
                <a16:creationId xmlns:a16="http://schemas.microsoft.com/office/drawing/2014/main" id="{214B5A1D-71A2-4390-9D22-BFB3DF79E5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7272" y="1838646"/>
            <a:ext cx="2706859" cy="2694666"/>
          </a:xfrm>
          <a:prstGeom prst="rect">
            <a:avLst/>
          </a:prstGeom>
        </p:spPr>
      </p:pic>
      <p:pic>
        <p:nvPicPr>
          <p:cNvPr id="6" name="Рисунок 5">
            <a:hlinkClick r:id="rId5" action="ppaction://hlinksldjump"/>
            <a:extLst>
              <a:ext uri="{FF2B5EF4-FFF2-40B4-BE49-F238E27FC236}">
                <a16:creationId xmlns:a16="http://schemas.microsoft.com/office/drawing/2014/main" id="{CFA344C8-93C2-4462-B538-3ECECE828D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598" y="0"/>
            <a:ext cx="3407428" cy="2059344"/>
          </a:xfrm>
          <a:prstGeom prst="rect">
            <a:avLst/>
          </a:prstGeom>
        </p:spPr>
      </p:pic>
      <p:pic>
        <p:nvPicPr>
          <p:cNvPr id="7" name="Рисунок 6">
            <a:hlinkClick r:id="rId5" action="ppaction://hlinksldjump"/>
            <a:extLst>
              <a:ext uri="{FF2B5EF4-FFF2-40B4-BE49-F238E27FC236}">
                <a16:creationId xmlns:a16="http://schemas.microsoft.com/office/drawing/2014/main" id="{06769007-2781-4496-80AC-825EC310B0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800" y="4533312"/>
            <a:ext cx="3295607" cy="21970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EB56646-CB5F-422A-B5EB-D767E5C4AEED}"/>
              </a:ext>
            </a:extLst>
          </p:cNvPr>
          <p:cNvSpPr txBox="1"/>
          <p:nvPr/>
        </p:nvSpPr>
        <p:spPr>
          <a:xfrm>
            <a:off x="1562470" y="6388869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Стая уток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F66748-54A9-4A1B-A4F0-F56BA90DA511}"/>
              </a:ext>
            </a:extLst>
          </p:cNvPr>
          <p:cNvSpPr txBox="1"/>
          <p:nvPr/>
        </p:nvSpPr>
        <p:spPr>
          <a:xfrm>
            <a:off x="938591" y="1546170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Стая волков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1FD401-E158-4589-BFDC-C2DEC6449607}"/>
              </a:ext>
            </a:extLst>
          </p:cNvPr>
          <p:cNvSpPr txBox="1"/>
          <p:nvPr/>
        </p:nvSpPr>
        <p:spPr>
          <a:xfrm>
            <a:off x="2193412" y="3966315"/>
            <a:ext cx="1636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Гуси лебеди</a:t>
            </a:r>
          </a:p>
        </p:txBody>
      </p:sp>
    </p:spTree>
    <p:extLst>
      <p:ext uri="{BB962C8B-B14F-4D97-AF65-F5344CB8AC3E}">
        <p14:creationId xmlns:p14="http://schemas.microsoft.com/office/powerpoint/2010/main" val="1223206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2" action="ppaction://hlinksldjump"/>
            <a:extLst>
              <a:ext uri="{FF2B5EF4-FFF2-40B4-BE49-F238E27FC236}">
                <a16:creationId xmlns:a16="http://schemas.microsoft.com/office/drawing/2014/main" id="{17398EF2-046D-4322-94B4-F588DCD9D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447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2" action="ppaction://hlinksldjump"/>
            <a:extLst>
              <a:ext uri="{FF2B5EF4-FFF2-40B4-BE49-F238E27FC236}">
                <a16:creationId xmlns:a16="http://schemas.microsoft.com/office/drawing/2014/main" id="{6B43B12B-48AB-442A-83BF-05D285D80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3EBF21-8A79-4AEE-A6A5-73B5ACC872A0}"/>
              </a:ext>
            </a:extLst>
          </p:cNvPr>
          <p:cNvSpPr txBox="1"/>
          <p:nvPr/>
        </p:nvSpPr>
        <p:spPr>
          <a:xfrm>
            <a:off x="4456591" y="4802820"/>
            <a:ext cx="49004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Не правильно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попробуй снова</a:t>
            </a:r>
          </a:p>
        </p:txBody>
      </p:sp>
      <p:pic>
        <p:nvPicPr>
          <p:cNvPr id="4" name="Рисунок 3">
            <a:hlinkClick r:id="rId2" action="ppaction://hlinksldjump"/>
            <a:extLst>
              <a:ext uri="{FF2B5EF4-FFF2-40B4-BE49-F238E27FC236}">
                <a16:creationId xmlns:a16="http://schemas.microsoft.com/office/drawing/2014/main" id="{F8888EED-02A4-4DA3-84AD-8FE7441734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653" y="120431"/>
            <a:ext cx="3193371" cy="456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520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4B47A0-EA58-4840-8C62-D73112ECCE6F}"/>
              </a:ext>
            </a:extLst>
          </p:cNvPr>
          <p:cNvSpPr txBox="1"/>
          <p:nvPr/>
        </p:nvSpPr>
        <p:spPr>
          <a:xfrm>
            <a:off x="5240543" y="443883"/>
            <a:ext cx="6136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</a:rPr>
              <a:t>Кого позвала внучка в сказке «Репка»?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55F032-C0C3-4434-B397-2B4336B3B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6215" y="1205743"/>
            <a:ext cx="7405271" cy="5208374"/>
          </a:xfrm>
          <a:prstGeom prst="rect">
            <a:avLst/>
          </a:prstGeom>
        </p:spPr>
      </p:pic>
      <p:pic>
        <p:nvPicPr>
          <p:cNvPr id="4" name="Рисунок 3">
            <a:hlinkClick r:id="rId3" action="ppaction://hlinksldjump"/>
            <a:extLst>
              <a:ext uri="{FF2B5EF4-FFF2-40B4-BE49-F238E27FC236}">
                <a16:creationId xmlns:a16="http://schemas.microsoft.com/office/drawing/2014/main" id="{ED15E408-85CD-47AC-89E8-4FFF31A70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948" y="217137"/>
            <a:ext cx="2213040" cy="2304488"/>
          </a:xfrm>
          <a:prstGeom prst="rect">
            <a:avLst/>
          </a:prstGeom>
        </p:spPr>
      </p:pic>
      <p:pic>
        <p:nvPicPr>
          <p:cNvPr id="5" name="Рисунок 4">
            <a:hlinkClick r:id="rId3" action="ppaction://hlinksldjump"/>
            <a:extLst>
              <a:ext uri="{FF2B5EF4-FFF2-40B4-BE49-F238E27FC236}">
                <a16:creationId xmlns:a16="http://schemas.microsoft.com/office/drawing/2014/main" id="{06502C7A-9942-4105-8B5F-256090FD14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7866" y="2471845"/>
            <a:ext cx="2548349" cy="1914310"/>
          </a:xfrm>
          <a:prstGeom prst="rect">
            <a:avLst/>
          </a:prstGeom>
        </p:spPr>
      </p:pic>
      <p:pic>
        <p:nvPicPr>
          <p:cNvPr id="6" name="Рисунок 5">
            <a:hlinkClick r:id="rId6" action="ppaction://hlinksldjump"/>
            <a:extLst>
              <a:ext uri="{FF2B5EF4-FFF2-40B4-BE49-F238E27FC236}">
                <a16:creationId xmlns:a16="http://schemas.microsoft.com/office/drawing/2014/main" id="{725F2F15-8EA2-439E-A29C-3FF28EBAB4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23" y="3787727"/>
            <a:ext cx="2791290" cy="297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576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2" action="ppaction://hlinksldjump"/>
            <a:extLst>
              <a:ext uri="{FF2B5EF4-FFF2-40B4-BE49-F238E27FC236}">
                <a16:creationId xmlns:a16="http://schemas.microsoft.com/office/drawing/2014/main" id="{17398EF2-046D-4322-94B4-F588DCD9D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988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43B12B-48AB-442A-83BF-05D285D80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3EBF21-8A79-4AEE-A6A5-73B5ACC872A0}"/>
              </a:ext>
            </a:extLst>
          </p:cNvPr>
          <p:cNvSpPr txBox="1"/>
          <p:nvPr/>
        </p:nvSpPr>
        <p:spPr>
          <a:xfrm>
            <a:off x="4456591" y="4802820"/>
            <a:ext cx="49004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Не правильно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попробуй снова</a:t>
            </a:r>
          </a:p>
        </p:txBody>
      </p:sp>
      <p:pic>
        <p:nvPicPr>
          <p:cNvPr id="4" name="Рисунок 3">
            <a:hlinkClick r:id="rId3" action="ppaction://hlinksldjump"/>
            <a:extLst>
              <a:ext uri="{FF2B5EF4-FFF2-40B4-BE49-F238E27FC236}">
                <a16:creationId xmlns:a16="http://schemas.microsoft.com/office/drawing/2014/main" id="{F8888EED-02A4-4DA3-84AD-8FE7441734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653" y="120431"/>
            <a:ext cx="3193371" cy="456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866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81906A-BF45-400D-8081-AFEBBC126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072" y="470516"/>
            <a:ext cx="7348838" cy="56728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E11FE0-8EB1-4775-A2BB-854FDD46DB24}"/>
              </a:ext>
            </a:extLst>
          </p:cNvPr>
          <p:cNvSpPr txBox="1"/>
          <p:nvPr/>
        </p:nvSpPr>
        <p:spPr>
          <a:xfrm>
            <a:off x="3838497" y="5323313"/>
            <a:ext cx="43059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i="1" dirty="0">
                <a:solidFill>
                  <a:srgbClr val="FF0000"/>
                </a:solidFill>
              </a:rPr>
              <a:t>Ты молодец</a:t>
            </a:r>
          </a:p>
        </p:txBody>
      </p:sp>
    </p:spTree>
    <p:extLst>
      <p:ext uri="{BB962C8B-B14F-4D97-AF65-F5344CB8AC3E}">
        <p14:creationId xmlns:p14="http://schemas.microsoft.com/office/powerpoint/2010/main" val="401341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AC1724-F556-45DE-9F55-DC9230134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696" y="1553593"/>
            <a:ext cx="8801729" cy="5087662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  <a:extLst>
              <a:ext uri="{FF2B5EF4-FFF2-40B4-BE49-F238E27FC236}">
                <a16:creationId xmlns:a16="http://schemas.microsoft.com/office/drawing/2014/main" id="{6C1C4956-7991-4BE4-B21A-CD7F0ED5E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955" y="4475103"/>
            <a:ext cx="2213153" cy="2304368"/>
          </a:xfrm>
          <a:prstGeom prst="rect">
            <a:avLst/>
          </a:prstGeom>
        </p:spPr>
      </p:pic>
      <p:pic>
        <p:nvPicPr>
          <p:cNvPr id="8" name="Рисунок 7">
            <a:hlinkClick r:id="rId5" action="ppaction://hlinksldjump"/>
            <a:extLst>
              <a:ext uri="{FF2B5EF4-FFF2-40B4-BE49-F238E27FC236}">
                <a16:creationId xmlns:a16="http://schemas.microsoft.com/office/drawing/2014/main" id="{F0254F9A-2B81-4BFD-9FFD-4671A6361F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887" y="2247832"/>
            <a:ext cx="2213153" cy="2362336"/>
          </a:xfrm>
          <a:prstGeom prst="rect">
            <a:avLst/>
          </a:prstGeom>
        </p:spPr>
      </p:pic>
      <p:pic>
        <p:nvPicPr>
          <p:cNvPr id="9" name="Рисунок 8">
            <a:hlinkClick r:id="rId3" action="ppaction://hlinksldjump"/>
            <a:extLst>
              <a:ext uri="{FF2B5EF4-FFF2-40B4-BE49-F238E27FC236}">
                <a16:creationId xmlns:a16="http://schemas.microsoft.com/office/drawing/2014/main" id="{9048BFD1-14F3-44D2-AF70-2090BC6FE5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955" y="0"/>
            <a:ext cx="2423753" cy="23540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9AAE8E3-FDA8-4731-946F-943898F73A75}"/>
              </a:ext>
            </a:extLst>
          </p:cNvPr>
          <p:cNvSpPr txBox="1"/>
          <p:nvPr/>
        </p:nvSpPr>
        <p:spPr>
          <a:xfrm>
            <a:off x="3533312" y="452761"/>
            <a:ext cx="78726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Кто разбил яичко в сказке «Курочка Ряба»?</a:t>
            </a:r>
          </a:p>
        </p:txBody>
      </p:sp>
    </p:spTree>
    <p:extLst>
      <p:ext uri="{BB962C8B-B14F-4D97-AF65-F5344CB8AC3E}">
        <p14:creationId xmlns:p14="http://schemas.microsoft.com/office/powerpoint/2010/main" val="3530670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71F4ACF-0E72-4A9E-8DF6-19C4B67D5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0509C2-A296-43B5-B5C5-97EC29A31753}"/>
              </a:ext>
            </a:extLst>
          </p:cNvPr>
          <p:cNvSpPr txBox="1"/>
          <p:nvPr/>
        </p:nvSpPr>
        <p:spPr>
          <a:xfrm>
            <a:off x="5007006" y="4944862"/>
            <a:ext cx="30716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solidFill>
                  <a:srgbClr val="FF0000"/>
                </a:solidFill>
              </a:rPr>
              <a:t>Молодец</a:t>
            </a:r>
          </a:p>
        </p:txBody>
      </p:sp>
      <p:pic>
        <p:nvPicPr>
          <p:cNvPr id="6" name="Рисунок 5">
            <a:hlinkClick r:id="rId3" action="ppaction://hlinksldjump"/>
            <a:extLst>
              <a:ext uri="{FF2B5EF4-FFF2-40B4-BE49-F238E27FC236}">
                <a16:creationId xmlns:a16="http://schemas.microsoft.com/office/drawing/2014/main" id="{72B8AA7A-C4E6-41E3-BEC7-B8DCC42E1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6778" y="336297"/>
            <a:ext cx="5682116" cy="42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90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2" action="ppaction://hlinksldjump"/>
            <a:extLst>
              <a:ext uri="{FF2B5EF4-FFF2-40B4-BE49-F238E27FC236}">
                <a16:creationId xmlns:a16="http://schemas.microsoft.com/office/drawing/2014/main" id="{6B43B12B-48AB-442A-83BF-05D285D80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3EBF21-8A79-4AEE-A6A5-73B5ACC872A0}"/>
              </a:ext>
            </a:extLst>
          </p:cNvPr>
          <p:cNvSpPr txBox="1"/>
          <p:nvPr/>
        </p:nvSpPr>
        <p:spPr>
          <a:xfrm>
            <a:off x="4456591" y="4802820"/>
            <a:ext cx="49004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Не правильно </a:t>
            </a:r>
          </a:p>
          <a:p>
            <a:r>
              <a:rPr lang="ru-RU" sz="4000" dirty="0">
                <a:solidFill>
                  <a:srgbClr val="FF0000"/>
                </a:solidFill>
              </a:rPr>
              <a:t>попробуй снова</a:t>
            </a:r>
          </a:p>
        </p:txBody>
      </p:sp>
      <p:pic>
        <p:nvPicPr>
          <p:cNvPr id="4" name="Рисунок 3">
            <a:hlinkClick r:id="rId2" action="ppaction://hlinksldjump"/>
            <a:extLst>
              <a:ext uri="{FF2B5EF4-FFF2-40B4-BE49-F238E27FC236}">
                <a16:creationId xmlns:a16="http://schemas.microsoft.com/office/drawing/2014/main" id="{F8888EED-02A4-4DA3-84AD-8FE7441734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653" y="120431"/>
            <a:ext cx="3193371" cy="456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452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580D22-DD75-4C12-82C3-89F87E42F1E7}"/>
              </a:ext>
            </a:extLst>
          </p:cNvPr>
          <p:cNvSpPr txBox="1"/>
          <p:nvPr/>
        </p:nvSpPr>
        <p:spPr>
          <a:xfrm>
            <a:off x="5859262" y="292962"/>
            <a:ext cx="45111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i="1" dirty="0">
                <a:solidFill>
                  <a:schemeClr val="bg1"/>
                </a:solidFill>
              </a:rPr>
              <a:t>Кто съел колобка?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0C9578-DA7B-4DB3-8DD5-73D67CB84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9108" y="1045915"/>
            <a:ext cx="7713400" cy="5620751"/>
          </a:xfrm>
          <a:prstGeom prst="rect">
            <a:avLst/>
          </a:prstGeom>
        </p:spPr>
      </p:pic>
      <p:pic>
        <p:nvPicPr>
          <p:cNvPr id="4" name="Рисунок 3">
            <a:hlinkClick r:id="rId3" action="ppaction://hlinksldjump"/>
            <a:extLst>
              <a:ext uri="{FF2B5EF4-FFF2-40B4-BE49-F238E27FC236}">
                <a16:creationId xmlns:a16="http://schemas.microsoft.com/office/drawing/2014/main" id="{A4D3D7BE-7F1F-4152-A817-03B02D111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7099" y="2147675"/>
            <a:ext cx="2322990" cy="2562650"/>
          </a:xfrm>
          <a:prstGeom prst="rect">
            <a:avLst/>
          </a:prstGeom>
        </p:spPr>
      </p:pic>
      <p:pic>
        <p:nvPicPr>
          <p:cNvPr id="5" name="Рисунок 4">
            <a:hlinkClick r:id="rId5" action="ppaction://hlinksldjump"/>
            <a:extLst>
              <a:ext uri="{FF2B5EF4-FFF2-40B4-BE49-F238E27FC236}">
                <a16:creationId xmlns:a16="http://schemas.microsoft.com/office/drawing/2014/main" id="{F114E272-E804-4964-B5CF-1FF9A20453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92" y="148689"/>
            <a:ext cx="2549328" cy="1911996"/>
          </a:xfrm>
          <a:prstGeom prst="rect">
            <a:avLst/>
          </a:prstGeom>
        </p:spPr>
      </p:pic>
      <p:pic>
        <p:nvPicPr>
          <p:cNvPr id="6" name="Рисунок 5">
            <a:hlinkClick r:id="rId5" action="ppaction://hlinksldjump"/>
            <a:extLst>
              <a:ext uri="{FF2B5EF4-FFF2-40B4-BE49-F238E27FC236}">
                <a16:creationId xmlns:a16="http://schemas.microsoft.com/office/drawing/2014/main" id="{5D44AB4E-7F49-49E1-947A-C484D0410A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492" y="3382757"/>
            <a:ext cx="207573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310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2" action="ppaction://hlinksldjump"/>
            <a:extLst>
              <a:ext uri="{FF2B5EF4-FFF2-40B4-BE49-F238E27FC236}">
                <a16:creationId xmlns:a16="http://schemas.microsoft.com/office/drawing/2014/main" id="{34FE1D9C-AD92-4DAA-A135-254FC0501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046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43B12B-48AB-442A-83BF-05D285D80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3EBF21-8A79-4AEE-A6A5-73B5ACC872A0}"/>
              </a:ext>
            </a:extLst>
          </p:cNvPr>
          <p:cNvSpPr txBox="1"/>
          <p:nvPr/>
        </p:nvSpPr>
        <p:spPr>
          <a:xfrm>
            <a:off x="4456591" y="4802820"/>
            <a:ext cx="49004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Не правильно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попробуй снова</a:t>
            </a:r>
          </a:p>
        </p:txBody>
      </p:sp>
      <p:pic>
        <p:nvPicPr>
          <p:cNvPr id="4" name="Рисунок 3">
            <a:hlinkClick r:id="rId3" action="ppaction://hlinksldjump"/>
            <a:extLst>
              <a:ext uri="{FF2B5EF4-FFF2-40B4-BE49-F238E27FC236}">
                <a16:creationId xmlns:a16="http://schemas.microsoft.com/office/drawing/2014/main" id="{F8888EED-02A4-4DA3-84AD-8FE7441734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653" y="120431"/>
            <a:ext cx="3193371" cy="456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424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26D3D8-AD92-4C4C-9C00-2334F8D5F8A8}"/>
              </a:ext>
            </a:extLst>
          </p:cNvPr>
          <p:cNvSpPr txBox="1"/>
          <p:nvPr/>
        </p:nvSpPr>
        <p:spPr>
          <a:xfrm>
            <a:off x="4536489" y="301841"/>
            <a:ext cx="72635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>
                <a:solidFill>
                  <a:schemeClr val="bg1"/>
                </a:solidFill>
              </a:rPr>
              <a:t>Кто первый поселился в теремке?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6FB8A2-F06C-48D9-84EC-A1F5205FD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0104" y="1354477"/>
            <a:ext cx="7560261" cy="5042855"/>
          </a:xfrm>
          <a:prstGeom prst="rect">
            <a:avLst/>
          </a:prstGeom>
        </p:spPr>
      </p:pic>
      <p:pic>
        <p:nvPicPr>
          <p:cNvPr id="4" name="Рисунок 3">
            <a:hlinkClick r:id="rId3" action="ppaction://hlinksldjump"/>
            <a:extLst>
              <a:ext uri="{FF2B5EF4-FFF2-40B4-BE49-F238E27FC236}">
                <a16:creationId xmlns:a16="http://schemas.microsoft.com/office/drawing/2014/main" id="{CCF36771-28A2-4A37-BD00-9BB7303C60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473649" cy="2965142"/>
          </a:xfrm>
          <a:prstGeom prst="rect">
            <a:avLst/>
          </a:prstGeom>
        </p:spPr>
      </p:pic>
      <p:pic>
        <p:nvPicPr>
          <p:cNvPr id="5" name="Рисунок 4">
            <a:hlinkClick r:id="rId5" action="ppaction://hlinksldjump"/>
            <a:extLst>
              <a:ext uri="{FF2B5EF4-FFF2-40B4-BE49-F238E27FC236}">
                <a16:creationId xmlns:a16="http://schemas.microsoft.com/office/drawing/2014/main" id="{B7092954-7C0D-4023-BBA2-58A8986B5D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379963"/>
            <a:ext cx="2213040" cy="2359356"/>
          </a:xfrm>
          <a:prstGeom prst="rect">
            <a:avLst/>
          </a:prstGeom>
        </p:spPr>
      </p:pic>
      <p:pic>
        <p:nvPicPr>
          <p:cNvPr id="6" name="Рисунок 5">
            <a:hlinkClick r:id="rId3" action="ppaction://hlinksldjump"/>
            <a:extLst>
              <a:ext uri="{FF2B5EF4-FFF2-40B4-BE49-F238E27FC236}">
                <a16:creationId xmlns:a16="http://schemas.microsoft.com/office/drawing/2014/main" id="{0317E36A-2202-478F-AD67-3EC3AFDAF0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4807" y="2447154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745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2" action="ppaction://hlinksldjump"/>
            <a:extLst>
              <a:ext uri="{FF2B5EF4-FFF2-40B4-BE49-F238E27FC236}">
                <a16:creationId xmlns:a16="http://schemas.microsoft.com/office/drawing/2014/main" id="{34FE1D9C-AD92-4DAA-A135-254FC0501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40598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168</TotalTime>
  <Words>75</Words>
  <Application>Microsoft Office PowerPoint</Application>
  <PresentationFormat>Широкоэкранный</PresentationFormat>
  <Paragraphs>29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 забелина</dc:creator>
  <cp:lastModifiedBy>марина забелина</cp:lastModifiedBy>
  <cp:revision>1</cp:revision>
  <dcterms:created xsi:type="dcterms:W3CDTF">2022-04-23T06:47:53Z</dcterms:created>
  <dcterms:modified xsi:type="dcterms:W3CDTF">2022-04-23T09:36:17Z</dcterms:modified>
</cp:coreProperties>
</file>