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6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5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5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3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4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C725-C288-4BC4-8524-0CCD63E86082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E400-EC72-40F9-939F-C6F87FAC3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ХУЖИН ЗАКИЙ ДАВЛЕЕВИЧ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79080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816424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cs typeface="Myanmar Text" panose="020B0502040204020203" pitchFamily="34" charset="0"/>
              </a:rPr>
              <a:t>Родился </a:t>
            </a:r>
            <a:r>
              <a:rPr lang="ru-RU" dirty="0">
                <a:cs typeface="Myanmar Text" panose="020B0502040204020203" pitchFamily="34" charset="0"/>
              </a:rPr>
              <a:t>в деревне Большая Ока </a:t>
            </a:r>
            <a:r>
              <a:rPr lang="ru-RU" dirty="0" err="1">
                <a:cs typeface="Myanmar Text" panose="020B0502040204020203" pitchFamily="34" charset="0"/>
              </a:rPr>
              <a:t>Мечетлинского</a:t>
            </a:r>
            <a:r>
              <a:rPr lang="ru-RU" dirty="0">
                <a:cs typeface="Myanmar Text" panose="020B0502040204020203" pitchFamily="34" charset="0"/>
              </a:rPr>
              <a:t> района БАССР.</a:t>
            </a:r>
            <a:br>
              <a:rPr lang="ru-RU" dirty="0">
                <a:cs typeface="Myanmar Text" panose="020B0502040204020203" pitchFamily="34" charset="0"/>
              </a:rPr>
            </a:br>
            <a:r>
              <a:rPr lang="ru-RU" dirty="0" smtClean="0">
                <a:cs typeface="Myanmar Text" panose="020B0502040204020203" pitchFamily="34" charset="0"/>
              </a:rPr>
              <a:t>      С </a:t>
            </a:r>
            <a:r>
              <a:rPr lang="ru-RU" dirty="0">
                <a:cs typeface="Myanmar Text" panose="020B0502040204020203" pitchFamily="34" charset="0"/>
              </a:rPr>
              <a:t>января по май 1942 года был призван по мобилизации </a:t>
            </a:r>
            <a:r>
              <a:rPr lang="ru-RU" dirty="0" err="1">
                <a:cs typeface="Myanmar Text" panose="020B0502040204020203" pitchFamily="34" charset="0"/>
              </a:rPr>
              <a:t>Мечетлинским</a:t>
            </a:r>
            <a:r>
              <a:rPr lang="ru-RU" dirty="0">
                <a:cs typeface="Myanmar Text" panose="020B0502040204020203" pitchFamily="34" charset="0"/>
              </a:rPr>
              <a:t> РВК в Уфимское пехотное училище курсантом минометчиком</a:t>
            </a:r>
            <a:r>
              <a:rPr lang="ru-RU" dirty="0" smtClean="0">
                <a:cs typeface="Myanmar Text" panose="020B0502040204020203" pitchFamily="34" charset="0"/>
              </a:rPr>
              <a:t>.</a:t>
            </a:r>
            <a:r>
              <a:rPr lang="ru-RU" dirty="0">
                <a:cs typeface="Myanmar Text" panose="020B0502040204020203" pitchFamily="34" charset="0"/>
              </a:rPr>
              <a:t/>
            </a:r>
            <a:br>
              <a:rPr lang="ru-RU" dirty="0">
                <a:cs typeface="Myanmar Text" panose="020B0502040204020203" pitchFamily="34" charset="0"/>
              </a:rPr>
            </a:br>
            <a:r>
              <a:rPr lang="ru-RU" dirty="0" smtClean="0">
                <a:cs typeface="Myanmar Text" panose="020B0502040204020203" pitchFamily="34" charset="0"/>
              </a:rPr>
              <a:t>       В </a:t>
            </a:r>
            <a:r>
              <a:rPr lang="ru-RU" dirty="0">
                <a:cs typeface="Myanmar Text" panose="020B0502040204020203" pitchFamily="34" charset="0"/>
              </a:rPr>
              <a:t>августе 1942 года был тяжело ранен и в октябре того же года был уволен в запас.</a:t>
            </a:r>
            <a:br>
              <a:rPr lang="ru-RU" dirty="0">
                <a:cs typeface="Myanmar Text" panose="020B0502040204020203" pitchFamily="34" charset="0"/>
              </a:rPr>
            </a:br>
            <a:r>
              <a:rPr lang="ru-RU" dirty="0" smtClean="0">
                <a:cs typeface="Myanmar Text" panose="020B0502040204020203" pitchFamily="34" charset="0"/>
              </a:rPr>
              <a:t>     30 </a:t>
            </a:r>
            <a:r>
              <a:rPr lang="ru-RU" dirty="0">
                <a:cs typeface="Myanmar Text" panose="020B0502040204020203" pitchFamily="34" charset="0"/>
              </a:rPr>
              <a:t>декабря 1943 года опять был призван Кировским ГВК в 56 стрелковый полк.</a:t>
            </a:r>
          </a:p>
          <a:p>
            <a:r>
              <a:rPr lang="ru-RU" dirty="0" smtClean="0">
                <a:cs typeface="Myanmar Text" panose="020B0502040204020203" pitchFamily="34" charset="0"/>
              </a:rPr>
              <a:t>      С </a:t>
            </a:r>
            <a:r>
              <a:rPr lang="ru-RU" dirty="0">
                <a:cs typeface="Myanmar Text" panose="020B0502040204020203" pitchFamily="34" charset="0"/>
              </a:rPr>
              <a:t>апреля 1944 по октябрь 1945 год - 102 </a:t>
            </a:r>
            <a:r>
              <a:rPr lang="ru-RU" dirty="0" err="1">
                <a:cs typeface="Myanmar Text" panose="020B0502040204020203" pitchFamily="34" charset="0"/>
              </a:rPr>
              <a:t>гвардийский</a:t>
            </a:r>
            <a:r>
              <a:rPr lang="ru-RU" dirty="0">
                <a:cs typeface="Myanmar Text" panose="020B0502040204020203" pitchFamily="34" charset="0"/>
              </a:rPr>
              <a:t> </a:t>
            </a:r>
            <a:r>
              <a:rPr lang="ru-RU" dirty="0" err="1">
                <a:cs typeface="Myanmar Text" panose="020B0502040204020203" pitchFamily="34" charset="0"/>
              </a:rPr>
              <a:t>истрибительный</a:t>
            </a:r>
            <a:r>
              <a:rPr lang="ru-RU" dirty="0">
                <a:cs typeface="Myanmar Text" panose="020B0502040204020203" pitchFamily="34" charset="0"/>
              </a:rPr>
              <a:t> авиационный полк - телефонист.</a:t>
            </a:r>
            <a:br>
              <a:rPr lang="ru-RU" dirty="0">
                <a:cs typeface="Myanmar Text" panose="020B0502040204020203" pitchFamily="34" charset="0"/>
              </a:rPr>
            </a:br>
            <a:r>
              <a:rPr lang="ru-RU" dirty="0" smtClean="0">
                <a:cs typeface="Myanmar Text" panose="020B0502040204020203" pitchFamily="34" charset="0"/>
              </a:rPr>
              <a:t>      В </a:t>
            </a:r>
            <a:r>
              <a:rPr lang="ru-RU" dirty="0">
                <a:cs typeface="Myanmar Text" panose="020B0502040204020203" pitchFamily="34" charset="0"/>
              </a:rPr>
              <a:t>октябре 1945 года - Демобилизован.</a:t>
            </a:r>
          </a:p>
          <a:p>
            <a:r>
              <a:rPr lang="ru-RU" dirty="0" smtClean="0">
                <a:cs typeface="Myanmar Text" panose="020B0502040204020203" pitchFamily="34" charset="0"/>
              </a:rPr>
              <a:t>      </a:t>
            </a:r>
          </a:p>
          <a:p>
            <a:pPr algn="ctr"/>
            <a:r>
              <a:rPr lang="ru-RU" dirty="0">
                <a:cs typeface="Myanmar Text" panose="020B0502040204020203" pitchFamily="34" charset="0"/>
              </a:rPr>
              <a:t> </a:t>
            </a:r>
            <a:r>
              <a:rPr lang="ru-RU" dirty="0" smtClean="0">
                <a:cs typeface="Myanmar Text" panose="020B0502040204020203" pitchFamily="34" charset="0"/>
              </a:rPr>
              <a:t>      Награжден </a:t>
            </a:r>
            <a:r>
              <a:rPr lang="ru-RU" dirty="0">
                <a:cs typeface="Myanmar Text" panose="020B0502040204020203" pitchFamily="34" charset="0"/>
              </a:rPr>
              <a:t>медалью "За победу над </a:t>
            </a:r>
            <a:r>
              <a:rPr lang="ru-RU" dirty="0" smtClean="0">
                <a:cs typeface="Myanmar Text" panose="020B0502040204020203" pitchFamily="34" charset="0"/>
              </a:rPr>
              <a:t>    Германией </a:t>
            </a:r>
            <a:r>
              <a:rPr lang="ru-RU" dirty="0">
                <a:cs typeface="Myanmar Text" panose="020B0502040204020203" pitchFamily="34" charset="0"/>
              </a:rPr>
              <a:t>" 09.05.1945</a:t>
            </a:r>
            <a:r>
              <a:rPr lang="ru-RU" dirty="0" smtClean="0">
                <a:cs typeface="Myanmar Text" panose="020B0502040204020203" pitchFamily="34" charset="0"/>
              </a:rPr>
              <a:t>.</a:t>
            </a:r>
          </a:p>
          <a:p>
            <a:pPr algn="r"/>
            <a:endParaRPr lang="ru-RU" dirty="0">
              <a:cs typeface="Myanmar Text" panose="020B0502040204020203" pitchFamily="34" charset="0"/>
            </a:endParaRPr>
          </a:p>
          <a:p>
            <a:pPr algn="r"/>
            <a:r>
              <a:rPr lang="ru-RU" dirty="0" smtClean="0">
                <a:cs typeface="Myanmar Text" panose="020B0502040204020203" pitchFamily="34" charset="0"/>
              </a:rPr>
              <a:t>                                </a:t>
            </a:r>
          </a:p>
          <a:p>
            <a:pPr algn="r"/>
            <a:endParaRPr lang="ru-RU" sz="1200" dirty="0">
              <a:cs typeface="Myanmar Text" panose="020B0502040204020203" pitchFamily="34" charset="0"/>
            </a:endParaRPr>
          </a:p>
          <a:p>
            <a:pPr algn="r"/>
            <a:r>
              <a:rPr lang="ru-RU" dirty="0" smtClean="0">
                <a:cs typeface="Myanmar Text" panose="020B0502040204020203" pitchFamily="34" charset="0"/>
              </a:rPr>
              <a:t>Спасибо дедушка </a:t>
            </a:r>
          </a:p>
          <a:p>
            <a:pPr algn="r"/>
            <a:r>
              <a:rPr lang="ru-RU" dirty="0" smtClean="0">
                <a:cs typeface="Myanmar Text" panose="020B0502040204020203" pitchFamily="34" charset="0"/>
              </a:rPr>
              <a:t>За светлое  будущее</a:t>
            </a:r>
          </a:p>
          <a:p>
            <a:pPr algn="r"/>
            <a:r>
              <a:rPr lang="ru-RU" dirty="0" smtClean="0">
                <a:cs typeface="Myanmar Text" panose="020B0502040204020203" pitchFamily="34" charset="0"/>
              </a:rPr>
              <a:t> Правнучка, </a:t>
            </a:r>
          </a:p>
          <a:p>
            <a:pPr algn="r"/>
            <a:r>
              <a:rPr lang="ru-RU" dirty="0" err="1" smtClean="0">
                <a:cs typeface="Myanmar Text" panose="020B0502040204020203" pitchFamily="34" charset="0"/>
              </a:rPr>
              <a:t>Хадыева</a:t>
            </a:r>
            <a:r>
              <a:rPr lang="ru-RU" dirty="0" smtClean="0">
                <a:cs typeface="Myanmar Text" panose="020B0502040204020203" pitchFamily="34" charset="0"/>
              </a:rPr>
              <a:t> </a:t>
            </a:r>
            <a:r>
              <a:rPr lang="ru-RU" dirty="0" err="1" smtClean="0">
                <a:cs typeface="Myanmar Text" panose="020B0502040204020203" pitchFamily="34" charset="0"/>
              </a:rPr>
              <a:t>Дарина</a:t>
            </a:r>
            <a:r>
              <a:rPr lang="ru-RU" dirty="0" smtClean="0">
                <a:cs typeface="Myanmar Text" panose="020B0502040204020203" pitchFamily="34" charset="0"/>
              </a:rPr>
              <a:t> </a:t>
            </a:r>
            <a:r>
              <a:rPr lang="ru-RU" dirty="0" err="1" smtClean="0">
                <a:cs typeface="Myanmar Text" panose="020B0502040204020203" pitchFamily="34" charset="0"/>
              </a:rPr>
              <a:t>Илмаровна</a:t>
            </a:r>
            <a:endParaRPr lang="ru-RU" dirty="0">
              <a:cs typeface="Myanmar Text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608511" cy="6518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162184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5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ХУЖИН ЗАКИЙ ДАВЛЕЕВИЧ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Mr_Sultanov</dc:creator>
  <cp:lastModifiedBy>Mr_Sultanov</cp:lastModifiedBy>
  <cp:revision>4</cp:revision>
  <dcterms:created xsi:type="dcterms:W3CDTF">2020-04-30T17:58:55Z</dcterms:created>
  <dcterms:modified xsi:type="dcterms:W3CDTF">2020-05-01T16:44:54Z</dcterms:modified>
</cp:coreProperties>
</file>