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62" r:id="rId6"/>
    <p:sldId id="260" r:id="rId7"/>
    <p:sldId id="261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4BFD1-D454-40A0-B3D9-DA3A2ED81EA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BCAD3-B308-4A35-98F2-5D316E5ABA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CAD3-B308-4A35-98F2-5D316E5ABA5D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6C1F-18B3-455D-9D10-76D5CA881C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2797-F216-4E70-B6F3-A9FB79BDE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8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6C1F-18B3-455D-9D10-76D5CA881C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2797-F216-4E70-B6F3-A9FB79BDE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04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6C1F-18B3-455D-9D10-76D5CA881C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2797-F216-4E70-B6F3-A9FB79BDE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57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6C1F-18B3-455D-9D10-76D5CA881C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2797-F216-4E70-B6F3-A9FB79BDE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77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6C1F-18B3-455D-9D10-76D5CA881C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2797-F216-4E70-B6F3-A9FB79BDE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839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6C1F-18B3-455D-9D10-76D5CA881C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2797-F216-4E70-B6F3-A9FB79BDE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02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6C1F-18B3-455D-9D10-76D5CA881C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2797-F216-4E70-B6F3-A9FB79BDE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658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6C1F-18B3-455D-9D10-76D5CA881C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2797-F216-4E70-B6F3-A9FB79BDE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329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6C1F-18B3-455D-9D10-76D5CA881C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2797-F216-4E70-B6F3-A9FB79BDE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7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6C1F-18B3-455D-9D10-76D5CA881C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2797-F216-4E70-B6F3-A9FB79BDE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63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6C1F-18B3-455D-9D10-76D5CA881C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2797-F216-4E70-B6F3-A9FB79BDE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83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66C1F-18B3-455D-9D10-76D5CA881C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E2797-F216-4E70-B6F3-A9FB79BDE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98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hyperlink" Target="https://pamyat-naroda.ru/warunit/2%20%D0%94%D0%92%D0%A4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myat-naroda.ru/warunit/4%20%D0%91%D0%A2%20%D0%B8%20%D0%9C%D0%92/" TargetMode="External"/><Relationship Id="rId5" Type="http://schemas.openxmlformats.org/officeDocument/2006/relationships/hyperlink" Target="https://pamyat-naroda.ru/warunit/30%20%D0%B7%D1%82%D0%BF/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774862/70f3e32b-8e8b-40d6-b667-d31753eecac8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1" y="-280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33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4177684" cy="560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105835"/>
            <a:ext cx="36724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Дед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инструктора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физкультуре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Маловичко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Елены Вениаминовны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3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459"/>
            <a:ext cx="4080439" cy="587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2828836"/>
            <a:ext cx="36724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инструктора по физкультуре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Маловичко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Елены Вениаминовны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1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84458"/>
            <a:ext cx="3852449" cy="535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2828836"/>
            <a:ext cx="34563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Дядя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инструктора по физкультуре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Маловичко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Елены Вениаминовны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4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38839"/>
            <a:ext cx="3969073" cy="562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828836"/>
            <a:ext cx="39604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инструктора по физкультуре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Маловичко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Елены Вениаминовны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1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Users\Admin\Downloads\IMG_0784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496551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828836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Прадед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Молоковой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Маши подготовительная к школе группа № 10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9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Admin\Downloads\a7d86b43-c2f3-411c-a37f-68243cc18a5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679686" cy="580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41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Рисунок 9" descr="award10-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00" cy="552450"/>
          </a:xfrm>
          <a:prstGeom prst="rect">
            <a:avLst/>
          </a:prstGeom>
          <a:noFill/>
        </p:spPr>
      </p:pic>
      <p:pic>
        <p:nvPicPr>
          <p:cNvPr id="2059" name="Рисунок 10" descr="award14-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2450" cy="1019175"/>
          </a:xfrm>
          <a:prstGeom prst="rect">
            <a:avLst/>
          </a:prstGeom>
          <a:noFill/>
        </p:spPr>
      </p:pic>
      <p:pic>
        <p:nvPicPr>
          <p:cNvPr id="2058" name="Рисунок 13" descr="award9_2-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66800" cy="1047750"/>
          </a:xfrm>
          <a:prstGeom prst="rect">
            <a:avLst/>
          </a:prstGeom>
          <a:noFill/>
        </p:spPr>
      </p:pic>
      <p:pic>
        <p:nvPicPr>
          <p:cNvPr id="2055" name="Рисунок 11" descr="кат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636912"/>
            <a:ext cx="1485900" cy="2028825"/>
          </a:xfrm>
          <a:prstGeom prst="rect">
            <a:avLst/>
          </a:prstGeom>
          <a:noFill/>
        </p:spPr>
      </p:pic>
      <p:pic>
        <p:nvPicPr>
          <p:cNvPr id="2052" name="Рисунок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484783"/>
            <a:ext cx="2664296" cy="3375483"/>
          </a:xfrm>
          <a:prstGeom prst="rect">
            <a:avLst/>
          </a:prstGeom>
          <a:noFill/>
        </p:spPr>
      </p:pic>
      <p:pic>
        <p:nvPicPr>
          <p:cNvPr id="2050" name="Рисунок 2" descr="3333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14975"/>
            <a:ext cx="5019675" cy="7019925"/>
          </a:xfrm>
          <a:prstGeom prst="rect">
            <a:avLst/>
          </a:prstGeom>
          <a:noFill/>
        </p:spPr>
      </p:pic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827584" y="4797152"/>
            <a:ext cx="1965325" cy="1582738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дедушка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светлое будущие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Праправнучка,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Чикова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Екатерина Александровна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Блок-схема: процесс 5"/>
          <p:cNvSpPr>
            <a:spLocks noChangeArrowheads="1"/>
          </p:cNvSpPr>
          <p:nvPr/>
        </p:nvSpPr>
        <p:spPr bwMode="auto">
          <a:xfrm>
            <a:off x="3707904" y="908720"/>
            <a:ext cx="5218113" cy="500063"/>
          </a:xfrm>
          <a:prstGeom prst="flowChartProcess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Неонилин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Дмитрий Александрович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Блок-схема: процесс 7"/>
          <p:cNvSpPr>
            <a:spLocks noChangeArrowheads="1"/>
          </p:cNvSpPr>
          <p:nvPr/>
        </p:nvSpPr>
        <p:spPr bwMode="auto">
          <a:xfrm>
            <a:off x="5364088" y="4653136"/>
            <a:ext cx="3384376" cy="2016224"/>
          </a:xfrm>
          <a:prstGeom prst="flowChartProcess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Неонилин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Дмитрий Александрович родился в 1905г. Горьковская обл.,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Пильненский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р-н, д.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Арьевка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Призван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Пильненским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РККА с 03.03.1942 года, получил звание ефрейтора (телефонист роты связи) 312 роты стрелковой дивизии.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04.02.1944 года был ранен и комиссован.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24860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551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1253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3032607" cy="2341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6914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844824"/>
            <a:ext cx="2232248" cy="3348372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 rot="10800000" flipV="1">
            <a:off x="5796136" y="1412776"/>
            <a:ext cx="3096344" cy="465254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Дата рождения</a:t>
            </a:r>
          </a:p>
          <a:p>
            <a:pPr marL="457200" marR="0" lvl="1" indent="-4572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25.09.1922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Место рождения</a:t>
            </a:r>
          </a:p>
          <a:p>
            <a:pPr marL="457200" marR="0" lvl="1" indent="-4572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Чкаловская обл.,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Бугурусланский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 р-н, д.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Саловка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;</a:t>
            </a:r>
            <a:r>
              <a:rPr kumimoji="0" lang="ru-RU" altLang="ru-RU" sz="1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Чкаловская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обл.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Дата поступления на службу</a:t>
            </a:r>
          </a:p>
          <a:p>
            <a:pPr marL="457200" marR="0" lvl="1" indent="-4572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23.07.1941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Воинское звание</a:t>
            </a:r>
          </a:p>
          <a:p>
            <a:pPr marL="457200" marR="0" lvl="1" indent="-4572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ст. техник-лейтенант; майор тех. сл.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Воинская часть</a:t>
            </a:r>
          </a:p>
          <a:p>
            <a:pPr marL="457200" marR="0" lvl="1" indent="-4572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30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зтп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 (</a:t>
            </a:r>
            <a:r>
              <a:rPr kumimoji="0" lang="ru-RU" altLang="ru-RU" sz="1100" b="0" i="0" u="sng" strike="noStrike" cap="none" normalizeH="0" baseline="0" dirty="0" smtClean="0">
                <a:ln>
                  <a:noFill/>
                </a:ln>
                <a:solidFill>
                  <a:srgbClr val="0090FF"/>
                </a:solidFill>
                <a:effectLst/>
                <a:latin typeface="inherit"/>
                <a:hlinkClick r:id="rId5"/>
              </a:rPr>
              <a:t>30 </a:t>
            </a:r>
            <a:r>
              <a:rPr kumimoji="0" lang="ru-RU" altLang="ru-RU" sz="1100" b="0" i="0" u="sng" strike="noStrike" cap="none" normalizeH="0" baseline="0" dirty="0" err="1" smtClean="0">
                <a:ln>
                  <a:noFill/>
                </a:ln>
                <a:solidFill>
                  <a:srgbClr val="0090FF"/>
                </a:solidFill>
                <a:effectLst/>
                <a:latin typeface="inherit"/>
                <a:hlinkClick r:id="rId5"/>
              </a:rPr>
              <a:t>зтп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); ПТРЗ 4 БТ и МВ 2 ДВФ (</a:t>
            </a:r>
            <a:r>
              <a:rPr kumimoji="0" lang="ru-RU" altLang="ru-RU" sz="1100" b="0" i="0" u="sng" strike="noStrike" cap="none" normalizeH="0" baseline="0" dirty="0" smtClean="0">
                <a:ln>
                  <a:noFill/>
                </a:ln>
                <a:solidFill>
                  <a:srgbClr val="0090FF"/>
                </a:solidFill>
                <a:effectLst/>
                <a:latin typeface="inherit"/>
                <a:hlinkClick r:id="rId6"/>
              </a:rPr>
              <a:t>4 БТ и МВ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, </a:t>
            </a:r>
            <a:r>
              <a:rPr kumimoji="0" lang="ru-RU" altLang="ru-RU" sz="1100" b="0" i="0" u="sng" strike="noStrike" cap="none" normalizeH="0" baseline="0" dirty="0" smtClean="0">
                <a:ln>
                  <a:noFill/>
                </a:ln>
                <a:solidFill>
                  <a:srgbClr val="0090FF"/>
                </a:solidFill>
                <a:effectLst/>
                <a:latin typeface="inherit"/>
                <a:hlinkClick r:id="rId7"/>
              </a:rPr>
              <a:t>2 ДВФ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Наименование награды</a:t>
            </a:r>
          </a:p>
          <a:p>
            <a:pPr marL="457200" marR="0" lvl="1" indent="-4572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Медаль «За взятие Берлина»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Медаль «За победу над Германией в Великой Отечественной войне 1941–1945 гг.»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Медаль «За победу над Японией»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3096344" cy="572471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71800" y="6021288"/>
            <a:ext cx="3306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Прадедушка Алисы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Корниенко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101</Words>
  <Application>Microsoft Office PowerPoint</Application>
  <PresentationFormat>Экран (4:3)</PresentationFormat>
  <Paragraphs>41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</cp:lastModifiedBy>
  <cp:revision>10</cp:revision>
  <dcterms:created xsi:type="dcterms:W3CDTF">2020-04-28T12:30:04Z</dcterms:created>
  <dcterms:modified xsi:type="dcterms:W3CDTF">2020-04-29T06:20:59Z</dcterms:modified>
</cp:coreProperties>
</file>