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0" r:id="rId3"/>
    <p:sldId id="258" r:id="rId4"/>
    <p:sldId id="259" r:id="rId5"/>
    <p:sldId id="282" r:id="rId6"/>
    <p:sldId id="265" r:id="rId7"/>
    <p:sldId id="264" r:id="rId8"/>
    <p:sldId id="266" r:id="rId9"/>
    <p:sldId id="263" r:id="rId10"/>
    <p:sldId id="262" r:id="rId11"/>
    <p:sldId id="267" r:id="rId12"/>
    <p:sldId id="268" r:id="rId13"/>
    <p:sldId id="269" r:id="rId14"/>
    <p:sldId id="270" r:id="rId15"/>
    <p:sldId id="275" r:id="rId16"/>
    <p:sldId id="271" r:id="rId17"/>
    <p:sldId id="280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C82D7-4686-438E-8043-D8DA0526A739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1BAB0-9CE4-4734-B187-A44C26A10A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0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1BAB0-9CE4-4734-B187-A44C26A10A0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7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5.jpeg" /><Relationship Id="rId4" Type="http://schemas.openxmlformats.org/officeDocument/2006/relationships/image" Target="../media/image14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4.jpeg" /><Relationship Id="rId4" Type="http://schemas.openxmlformats.org/officeDocument/2006/relationships/image" Target="../media/image23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564904"/>
            <a:ext cx="9144000" cy="3744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i="1" dirty="0" err="1">
                <a:solidFill>
                  <a:srgbClr val="FF0000"/>
                </a:solidFill>
              </a:rPr>
              <a:t>Косультация</a:t>
            </a:r>
            <a:r>
              <a:rPr lang="ru-RU" sz="5300" i="1" dirty="0">
                <a:solidFill>
                  <a:srgbClr val="FF0000"/>
                </a:solidFill>
              </a:rPr>
              <a:t> для родителей </a:t>
            </a:r>
            <a:br>
              <a:rPr lang="ru-RU" sz="5300" i="1" dirty="0">
                <a:solidFill>
                  <a:srgbClr val="FF0000"/>
                </a:solidFill>
              </a:rPr>
            </a:br>
            <a:br>
              <a:rPr lang="ru-RU" sz="5300" i="1" dirty="0">
                <a:solidFill>
                  <a:srgbClr val="FF0000"/>
                </a:solidFill>
              </a:rPr>
            </a:br>
            <a:r>
              <a:rPr lang="ru-RU" sz="5300" i="1" dirty="0">
                <a:solidFill>
                  <a:srgbClr val="FF0000"/>
                </a:solidFill>
              </a:rPr>
              <a:t>Упражнения,</a:t>
            </a:r>
            <a:br>
              <a:rPr lang="ru-RU" sz="5300" i="1" dirty="0">
                <a:solidFill>
                  <a:srgbClr val="FF0000"/>
                </a:solidFill>
              </a:rPr>
            </a:br>
            <a:r>
              <a:rPr lang="ru-RU" sz="5300" i="1" dirty="0">
                <a:solidFill>
                  <a:srgbClr val="FF0000"/>
                </a:solidFill>
              </a:rPr>
              <a:t>для профилактики плоскостопия</a:t>
            </a:r>
            <a:br>
              <a:rPr lang="ru-RU" sz="5300" i="1" dirty="0">
                <a:solidFill>
                  <a:srgbClr val="FF0000"/>
                </a:solidFill>
              </a:rPr>
            </a:br>
            <a:br>
              <a:rPr lang="ru-RU" sz="3000" i="1" dirty="0">
                <a:solidFill>
                  <a:srgbClr val="FF0000"/>
                </a:solidFill>
              </a:rPr>
            </a:br>
            <a:br>
              <a:rPr lang="ru-RU" sz="3000" i="1" dirty="0">
                <a:solidFill>
                  <a:srgbClr val="FF0000"/>
                </a:solidFill>
              </a:rPr>
            </a:br>
            <a:br>
              <a:rPr lang="ru-RU" sz="3000" b="1" i="1" dirty="0">
                <a:solidFill>
                  <a:srgbClr val="FF0000"/>
                </a:solidFill>
              </a:rPr>
            </a:br>
            <a:endParaRPr lang="ru-RU" sz="3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7232848" cy="1080120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/>
              <a:t>                                                                        </a:t>
            </a:r>
            <a:r>
              <a:rPr lang="ru-RU" sz="2000" dirty="0">
                <a:solidFill>
                  <a:srgbClr val="002060"/>
                </a:solidFill>
              </a:rPr>
              <a:t>инструктор по физкультуре</a:t>
            </a:r>
          </a:p>
          <a:p>
            <a:r>
              <a:rPr lang="ru-RU" sz="2000" dirty="0">
                <a:solidFill>
                  <a:srgbClr val="002060"/>
                </a:solidFill>
              </a:rPr>
              <a:t>                                                                                                    Маловичко Е.В.                                                                           МАДОУ №249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г. Екатеринбург</a:t>
            </a:r>
          </a:p>
        </p:txBody>
      </p:sp>
    </p:spTree>
    <p:extLst>
      <p:ext uri="{BB962C8B-B14F-4D97-AF65-F5344CB8AC3E}">
        <p14:creationId xmlns:p14="http://schemas.microsoft.com/office/powerpoint/2010/main" val="133962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852704"/>
          </a:xfrm>
        </p:spPr>
        <p:txBody>
          <a:bodyPr>
            <a:normAutofit/>
          </a:bodyPr>
          <a:lstStyle/>
          <a:p>
            <a:r>
              <a:rPr lang="ru-RU" dirty="0"/>
              <a:t>            </a:t>
            </a:r>
            <a:r>
              <a:rPr lang="ru-RU" b="1" i="1" dirty="0">
                <a:solidFill>
                  <a:srgbClr val="FF0000"/>
                </a:solidFill>
              </a:rPr>
              <a:t>«Веселый </a:t>
            </a:r>
            <a:r>
              <a:rPr lang="ru-RU" b="1" i="1" dirty="0" err="1">
                <a:solidFill>
                  <a:srgbClr val="FF0000"/>
                </a:solidFill>
              </a:rPr>
              <a:t>осминог</a:t>
            </a:r>
            <a:r>
              <a:rPr lang="ru-RU" b="1" i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836712"/>
            <a:ext cx="3888432" cy="229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808" y="4005064"/>
            <a:ext cx="396991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4506608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653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</a:t>
            </a:r>
            <a:r>
              <a:rPr lang="ru-RU" b="1" i="1" dirty="0">
                <a:solidFill>
                  <a:srgbClr val="FF0000"/>
                </a:solidFill>
              </a:rPr>
              <a:t>Коврики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001"/>
            <a:ext cx="4176464" cy="2449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9" name="Picture 3" descr="C:\Users\Ульяна\Desktop\фото к семинару\DSC02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888432" cy="2448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2679854"/>
            <a:ext cx="5760639" cy="260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" t="32550" r="-1187" b="28600"/>
          <a:stretch/>
        </p:blipFill>
        <p:spPr>
          <a:xfrm>
            <a:off x="323528" y="3984099"/>
            <a:ext cx="8640960" cy="2517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013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5904656" cy="936104"/>
          </a:xfrm>
        </p:spPr>
        <p:txBody>
          <a:bodyPr/>
          <a:lstStyle/>
          <a:p>
            <a:r>
              <a:rPr lang="ru-RU" dirty="0"/>
              <a:t>            </a:t>
            </a:r>
            <a:r>
              <a:rPr lang="ru-RU" b="1" i="1" dirty="0">
                <a:solidFill>
                  <a:srgbClr val="FF0000"/>
                </a:solidFill>
              </a:rPr>
              <a:t>Массажеры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       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Ульяна\Desktop\фото к семинару\DSC02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6624736" cy="3872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1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r>
              <a:rPr lang="ru-RU" sz="2700" dirty="0"/>
              <a:t>                          </a:t>
            </a:r>
            <a:r>
              <a:rPr lang="ru-RU" sz="2700" b="1" i="1" dirty="0">
                <a:solidFill>
                  <a:srgbClr val="002060"/>
                </a:solidFill>
              </a:rPr>
              <a:t>Волшебные катушки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677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Ульяна\Desktop\фото к семинару\DSC02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7"/>
            <a:ext cx="40324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Ульяна\Desktop\фото к семинару\DSC02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4032448" cy="322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8" y="332656"/>
            <a:ext cx="8229600" cy="936104"/>
          </a:xfrm>
        </p:spPr>
        <p:txBody>
          <a:bodyPr>
            <a:normAutofit/>
          </a:bodyPr>
          <a:lstStyle/>
          <a:p>
            <a:r>
              <a:rPr lang="ru-RU" sz="2700" b="1" i="1" dirty="0">
                <a:solidFill>
                  <a:srgbClr val="002060"/>
                </a:solidFill>
              </a:rPr>
              <a:t>                                  Палочки-скалочки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Ульяна\Desktop\фото к семинару\DSC02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96044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C:\Users\Ульяна\Desktop\фото к семинару\DSC02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3"/>
            <a:ext cx="4392488" cy="4896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40104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56895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>
                <a:solidFill>
                  <a:srgbClr val="002060"/>
                </a:solidFill>
              </a:rPr>
              <a:t>Игры</a:t>
            </a:r>
            <a:br>
              <a:rPr lang="ru-RU" sz="2700" b="1" i="1" dirty="0">
                <a:solidFill>
                  <a:srgbClr val="002060"/>
                </a:solidFill>
              </a:rPr>
            </a:br>
            <a:r>
              <a:rPr lang="ru-RU" sz="2700" b="1" i="1" dirty="0">
                <a:solidFill>
                  <a:srgbClr val="002060"/>
                </a:solidFill>
              </a:rPr>
              <a:t> «Художники»                      «Ловкие пальчики»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6536" y="1412776"/>
            <a:ext cx="4348004" cy="3340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564" y="3778843"/>
            <a:ext cx="4355976" cy="33375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4299" r="10800" b="11150"/>
          <a:stretch/>
        </p:blipFill>
        <p:spPr>
          <a:xfrm>
            <a:off x="5018413" y="1653408"/>
            <a:ext cx="3472539" cy="425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12225" r="18372" b="11709"/>
          <a:stretch/>
        </p:blipFill>
        <p:spPr>
          <a:xfrm>
            <a:off x="1043608" y="1653409"/>
            <a:ext cx="3112241" cy="4250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6311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2700" b="1" i="1" dirty="0">
                <a:solidFill>
                  <a:srgbClr val="002060"/>
                </a:solidFill>
              </a:rPr>
              <a:t>               «Озеро»                                        «Канат»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t="14396" r="5056" b="15821"/>
          <a:stretch/>
        </p:blipFill>
        <p:spPr>
          <a:xfrm>
            <a:off x="683568" y="1700807"/>
            <a:ext cx="3579826" cy="4176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5" name="Picture 3" descr="C:\Users\Ульяна\Desktop\фото к семинару\DSC02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60963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0762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08912" cy="67120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500" b="1" i="1" dirty="0">
                <a:solidFill>
                  <a:srgbClr val="FF0000"/>
                </a:solidFill>
              </a:rPr>
              <a:t>Использование оборудования в профилактике плоскостопия способствует- общему укреплению организма, поддержанию психомоторного развития на возрастном уровне;  исправлению имеющейся деформации стопы; укреплению мышц, формирующих свод стопы; формированию и закреплению навыка правильной ходьбы.</a:t>
            </a:r>
          </a:p>
        </p:txBody>
      </p:sp>
    </p:spTree>
    <p:extLst>
      <p:ext uri="{BB962C8B-B14F-4D97-AF65-F5344CB8AC3E}">
        <p14:creationId xmlns:p14="http://schemas.microsoft.com/office/powerpoint/2010/main" val="153703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92664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r>
              <a:rPr lang="ru-RU" sz="5600" b="1" i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45" y="1268760"/>
            <a:ext cx="4671011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6" y="1983397"/>
            <a:ext cx="18716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717032"/>
            <a:ext cx="18716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17232"/>
            <a:ext cx="187166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836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7344816" cy="1872208"/>
          </a:xfrm>
        </p:spPr>
        <p:txBody>
          <a:bodyPr>
            <a:normAutofit fontScale="90000"/>
          </a:bodyPr>
          <a:lstStyle/>
          <a:p>
            <a:br>
              <a:rPr lang="ru-RU" sz="3000" b="1" i="1" dirty="0">
                <a:solidFill>
                  <a:srgbClr val="FF0000"/>
                </a:solidFill>
              </a:rPr>
            </a:br>
            <a:r>
              <a:rPr lang="ru-RU" sz="3300" b="1" i="1" dirty="0">
                <a:solidFill>
                  <a:srgbClr val="FF0000"/>
                </a:solidFill>
              </a:rPr>
              <a:t>«Стопа-это фундамент, на котором </a:t>
            </a:r>
            <a:br>
              <a:rPr lang="ru-RU" sz="3300" b="1" i="1" dirty="0">
                <a:solidFill>
                  <a:srgbClr val="FF0000"/>
                </a:solidFill>
              </a:rPr>
            </a:br>
            <a:r>
              <a:rPr lang="ru-RU" sz="3300" b="1" i="1" dirty="0">
                <a:solidFill>
                  <a:srgbClr val="FF0000"/>
                </a:solidFill>
              </a:rPr>
              <a:t>стоит   здание - наше тело» . (Гиппократ)</a:t>
            </a:r>
            <a:br>
              <a:rPr lang="ru-RU" sz="3300" b="1" i="1" dirty="0">
                <a:solidFill>
                  <a:srgbClr val="FF0000"/>
                </a:solidFill>
              </a:rPr>
            </a:br>
            <a:r>
              <a:rPr lang="ru-RU" sz="3300" b="1" i="1" dirty="0">
                <a:solidFill>
                  <a:srgbClr val="FF0000"/>
                </a:solidFill>
              </a:rPr>
              <a:t>«Движение может заменить разные лекарства, но ни одно лекарство не в состоянии заменить движение».    (Тиссо)</a:t>
            </a:r>
            <a:br>
              <a:rPr lang="ru-RU" sz="3300" b="1" i="1" dirty="0">
                <a:solidFill>
                  <a:srgbClr val="FF0000"/>
                </a:solidFill>
              </a:rPr>
            </a:br>
            <a:r>
              <a:rPr lang="ru-RU" sz="3300" b="1" i="1" dirty="0">
                <a:solidFill>
                  <a:srgbClr val="FF0000"/>
                </a:solidFill>
              </a:rPr>
              <a:t>                                   </a:t>
            </a:r>
          </a:p>
        </p:txBody>
      </p:sp>
      <p:pic>
        <p:nvPicPr>
          <p:cNvPr id="1026" name="Picture 2" descr="C:\Users\Ульяна\Desktop\картинки для плоскостопия\profilaktika-ploskostopiy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12976"/>
            <a:ext cx="2448272" cy="319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98045"/>
            <a:ext cx="8064896" cy="1872208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   </a:t>
            </a:r>
            <a:r>
              <a:rPr lang="ru-RU" b="1" dirty="0">
                <a:solidFill>
                  <a:srgbClr val="FF0000"/>
                </a:solidFill>
              </a:rPr>
              <a:t>Что же такое плоскостопие?     </a:t>
            </a:r>
            <a:r>
              <a:rPr lang="ru-RU" sz="3000" b="1" i="1" dirty="0">
                <a:solidFill>
                  <a:srgbClr val="002060"/>
                </a:solidFill>
              </a:rPr>
              <a:t>Это статическая деформация стопы, характеризующая уплощением ее сводов </a:t>
            </a:r>
            <a:br>
              <a:rPr lang="ru-RU" sz="3000" b="1" i="1" dirty="0">
                <a:solidFill>
                  <a:srgbClr val="002060"/>
                </a:solidFill>
              </a:rPr>
            </a:br>
            <a:r>
              <a:rPr lang="ru-RU" sz="3000" b="1" i="1" dirty="0">
                <a:solidFill>
                  <a:srgbClr val="002060"/>
                </a:solidFill>
              </a:rPr>
              <a:t>В идеале стопа человека состоит из внутренних сводов и выпуклых поверхностей. Но часто от рождения или со временем свод стопы опускается — она становится плоской. Это и называется плоскостопием.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6993" y="3794407"/>
            <a:ext cx="5638006" cy="305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3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     </a:t>
            </a:r>
            <a:r>
              <a:rPr lang="ru-RU" b="1" i="1" dirty="0">
                <a:solidFill>
                  <a:srgbClr val="FF0000"/>
                </a:solidFill>
              </a:rPr>
              <a:t>Причины плоскостопия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i="1" dirty="0">
                <a:solidFill>
                  <a:srgbClr val="002060"/>
                </a:solidFill>
              </a:rPr>
              <a:t>Самая распространенная причина — недостаток или избыток нагрузки на ноги. Это может быть вызвано, например, неправильной обувью, слабостью мышц стоп, избыточным весом.</a:t>
            </a:r>
          </a:p>
          <a:p>
            <a:pPr algn="just"/>
            <a:r>
              <a:rPr lang="ru-RU" b="1" i="1" dirty="0">
                <a:solidFill>
                  <a:srgbClr val="002060"/>
                </a:solidFill>
              </a:rPr>
              <a:t>Примерно 3% людей получают плоскостопие «в наследство» от родителей.</a:t>
            </a:r>
          </a:p>
          <a:p>
            <a:pPr algn="just"/>
            <a:r>
              <a:rPr lang="ru-RU" b="1" i="1" dirty="0">
                <a:solidFill>
                  <a:srgbClr val="002060"/>
                </a:solidFill>
              </a:rPr>
              <a:t> У многих оно развивается вследствие болезней: рахит, полиомиелит, сахарный диабет. </a:t>
            </a:r>
          </a:p>
          <a:p>
            <a:pPr algn="just"/>
            <a:r>
              <a:rPr lang="ru-RU" b="1" i="1" dirty="0">
                <a:solidFill>
                  <a:srgbClr val="002060"/>
                </a:solidFill>
              </a:rPr>
              <a:t>Травмы стопы и голеностопного сустава.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16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Последствия</a:t>
            </a:r>
            <a:r>
              <a:rPr lang="ru-RU" dirty="0"/>
              <a:t> </a:t>
            </a:r>
            <a:r>
              <a:rPr lang="ru-RU" i="1" dirty="0">
                <a:solidFill>
                  <a:srgbClr val="FF0000"/>
                </a:solidFill>
              </a:rPr>
              <a:t>плоскостопия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i="1" dirty="0">
                <a:solidFill>
                  <a:srgbClr val="002060"/>
                </a:solidFill>
              </a:rPr>
              <a:t>Нередко плоскостопие становится причиной нарушения осанки, сколиоза (искривления позвоночника), заболеваний суставов. Происходит это потому, что стопа обладает рессорной функцией, то есть  пружинит за счет конструкции свода, которую поддерживает система связок и мышц. Если этот мышечно-связочный механизм ослабевает,  развивается плоскостопие, это приводит к нарушению амортизации стопы. При плоскостопии импульс от шагов, не погашенный пружинящим сводом стопы, распространяется вверх по скелету. Нагрузки (и весьма значительные) достаются суставам, позвоночнику и основанию черепа. Амортизирующую функцию берет на себя позвоночник, в результате чего он быстрее изнашивается и слабеет. </a:t>
            </a:r>
          </a:p>
        </p:txBody>
      </p:sp>
    </p:spTree>
    <p:extLst>
      <p:ext uri="{BB962C8B-B14F-4D97-AF65-F5344CB8AC3E}">
        <p14:creationId xmlns:p14="http://schemas.microsoft.com/office/powerpoint/2010/main" val="345841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2258"/>
            <a:ext cx="7560840" cy="100811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В  дошкольном периоде организм  ребенка очень     пластичен.  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5013176"/>
            <a:ext cx="8352928" cy="16937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</a:rPr>
              <a:t>Это - преимущество для правильного физического развития. При недостатке двигательной активности у ребенка это становится причиной быстрого развития заболеваний опорно-двигательного аппарата.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9950" r="7603" b="651"/>
          <a:stretch/>
        </p:blipFill>
        <p:spPr>
          <a:xfrm>
            <a:off x="3173016" y="1298725"/>
            <a:ext cx="3013992" cy="3468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81554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Предлагаю вам комплекс упражнений с применением различного оборудования для предупреждения развития у детей плоскостопия, а также для корректировки уплощенной стопы.</a:t>
            </a:r>
          </a:p>
          <a:p>
            <a:pPr marL="0" indent="0">
              <a:buNone/>
            </a:pP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140968"/>
            <a:ext cx="5616624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4276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980728"/>
            <a:ext cx="8496944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i="1" dirty="0">
                <a:solidFill>
                  <a:srgbClr val="FF0000"/>
                </a:solidFill>
              </a:rPr>
              <a:t>Для изготовления нестандартного оборудования в профилактике плоскостопия могут быть использованы различные материалы:</a:t>
            </a:r>
            <a:br>
              <a:rPr lang="ru-RU" sz="3000" b="1" i="1" dirty="0">
                <a:solidFill>
                  <a:srgbClr val="FF0000"/>
                </a:solidFill>
              </a:rPr>
            </a:br>
            <a:endParaRPr lang="ru-RU" sz="30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2636912"/>
            <a:ext cx="8229600" cy="38164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 </a:t>
            </a:r>
            <a:r>
              <a:rPr lang="ru-RU" b="1" i="1" dirty="0">
                <a:solidFill>
                  <a:srgbClr val="002060"/>
                </a:solidFill>
              </a:rPr>
              <a:t>старые галстуки и пуговицы,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 куски линолеума и крышки,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 киндеры и тряпочки,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 мочалки и  бельевые веревки,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 губки для мытья посуды,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 деревянные палочки и бабины,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Пароллоновые жгуты и крупа,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цветные камешки 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rgbClr val="002060"/>
                </a:solidFill>
              </a:rPr>
              <a:t>самоклеящаяся пленка и т.д.</a:t>
            </a:r>
          </a:p>
        </p:txBody>
      </p:sp>
    </p:spTree>
    <p:extLst>
      <p:ext uri="{BB962C8B-B14F-4D97-AF65-F5344CB8AC3E}">
        <p14:creationId xmlns:p14="http://schemas.microsoft.com/office/powerpoint/2010/main" val="49687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Памятка для родителей </a:t>
            </a:r>
            <a:br>
              <a:rPr lang="ru-RU" b="1" i="1" dirty="0">
                <a:solidFill>
                  <a:srgbClr val="FF0000"/>
                </a:solidFill>
              </a:rPr>
            </a:b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Упражнения,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для профилактики плоскостопия</a:t>
            </a:r>
            <a:br>
              <a:rPr lang="ru-RU" b="1" i="1" dirty="0">
                <a:solidFill>
                  <a:srgbClr val="FF0000"/>
                </a:solidFill>
              </a:rPr>
            </a:b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Массажные дорожки</a:t>
            </a:r>
            <a:br>
              <a:rPr lang="ru-RU" b="1" i="1" dirty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«морские камешки»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1408" y="1772816"/>
            <a:ext cx="763284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60420"/>
            <a:ext cx="6228184" cy="4671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36350" b="15350"/>
          <a:stretch/>
        </p:blipFill>
        <p:spPr>
          <a:xfrm rot="5400000">
            <a:off x="-1019082" y="2959013"/>
            <a:ext cx="4671138" cy="2273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2571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5127</TotalTime>
  <Words>382</Words>
  <Application>Microsoft Office PowerPoint</Application>
  <PresentationFormat>Экран (4:3)</PresentationFormat>
  <Paragraphs>38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Косультация для родителей   Упражнения, для профилактики плоскостопия    </vt:lpstr>
      <vt:lpstr> «Стопа-это фундамент, на котором  стоит   здание - наше тело» . (Гиппократ) «Движение может заменить разные лекарства, но ни одно лекарство не в состоянии заменить движение».    (Тиссо)                                    </vt:lpstr>
      <vt:lpstr>   Что же такое плоскостопие?     Это статическая деформация стопы, характеризующая уплощением ее сводов  В идеале стопа человека состоит из внутренних сводов и выпуклых поверхностей. Но часто от рождения или со временем свод стопы опускается — она становится плоской. Это и называется плоскостопием.</vt:lpstr>
      <vt:lpstr>     Причины плоскостопия</vt:lpstr>
      <vt:lpstr>Последствия плоскостопия</vt:lpstr>
      <vt:lpstr>В  дошкольном периоде организм  ребенка очень     пластичен.   </vt:lpstr>
      <vt:lpstr>Презентация PowerPoint</vt:lpstr>
      <vt:lpstr>Для изготовления нестандартного оборудования в профилактике плоскостопия могут быть использованы различные материалы: </vt:lpstr>
      <vt:lpstr>Памятка для родителей   Упражнения, для профилактики плоскостопия  Массажные дорожки «морские камешки»</vt:lpstr>
      <vt:lpstr>            «Веселый осминог»</vt:lpstr>
      <vt:lpstr>                   Коврики</vt:lpstr>
      <vt:lpstr>            Массажеры</vt:lpstr>
      <vt:lpstr>                          Волшебные катушки</vt:lpstr>
      <vt:lpstr>                                  Палочки-скалочки</vt:lpstr>
      <vt:lpstr>Игры  «Художники»                      «Ловкие пальчики»</vt:lpstr>
      <vt:lpstr>               «Озеро»                                        «Канат»</vt:lpstr>
      <vt:lpstr>Презентация PowerPoint</vt:lpstr>
      <vt:lpstr>       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Нестандартное оборудование в профилактике плоскостопия как одно из направлений в реализации  здоровье сберегающих технологий в работе с детьми дошкольного возраста.</dc:title>
  <dc:creator>Ульяна</dc:creator>
  <cp:lastModifiedBy>Неизвестный пользователь</cp:lastModifiedBy>
  <cp:revision>92</cp:revision>
  <dcterms:created xsi:type="dcterms:W3CDTF">2015-03-01T18:49:14Z</dcterms:created>
  <dcterms:modified xsi:type="dcterms:W3CDTF">2020-04-19T04:45:09Z</dcterms:modified>
</cp:coreProperties>
</file>