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27577" y="5574952"/>
            <a:ext cx="3816423" cy="88211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Яговкина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В.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703" y="260648"/>
            <a:ext cx="8568952" cy="4664809"/>
          </a:xfrm>
        </p:spPr>
        <p:txBody>
          <a:bodyPr/>
          <a:lstStyle/>
          <a:p>
            <a:pPr marL="18288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– детский сад № 249</a:t>
            </a:r>
            <a:r>
              <a:rPr lang="ru-RU" sz="32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проект </a:t>
            </a: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Екатеринбуржцам</a:t>
            </a: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героям-защитникам посвящается…»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96038"/>
            <a:ext cx="547260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2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88832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газеты «Бессмертный полк» 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1" y="864319"/>
            <a:ext cx="4007768" cy="30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05" y="927232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05" y="4029105"/>
            <a:ext cx="3431700" cy="25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5" y="4005064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83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76864" cy="57606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Патриотическое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не возникает само по себе. Это результат длительного, целенаправленного воспитательного воздействия на человека. 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этим проблема нравственно–патриотического воспитания детей 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становится одной из актуальных.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знакомства с героями Великой Отечественной воины  у </a:t>
            </a:r>
            <a:r>
              <a:rPr lang="ru-RU" sz="2400" b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b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сформируются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гражданственности и патриотизма.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Нельзя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патриотом, не чувствуя личной связи с Родиной, не зная, как любили, берегли и защищали ее наши предки, наши отцы и деды. 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8101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8280920" cy="54726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зучение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подвигов героев Великой Отечественной  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воины (1941-1945 </a:t>
            </a:r>
            <a:r>
              <a:rPr lang="ru-RU" sz="2400" b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Собрать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 о героях Советского Союза, участниках Великой  Отечественной войны. 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2.Формировать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нравственно-патриотические качества: храбрость, мужество, стремление защищать свою Родину.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3.Воспитывать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уважения к ветеранам ВОВ, желание заботиться о них.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4.Формировать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мнение о недопустимости повторения войны.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3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35" y="260648"/>
            <a:ext cx="4752528" cy="59711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проекта были проведены следующие мероприятия:</a:t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-познавательные беседы о героях-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екатеринбуржцах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 b="5689"/>
          <a:stretch/>
        </p:blipFill>
        <p:spPr>
          <a:xfrm>
            <a:off x="319483" y="2420888"/>
            <a:ext cx="3600402" cy="3395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5702"/>
          <a:stretch/>
        </p:blipFill>
        <p:spPr>
          <a:xfrm>
            <a:off x="4139952" y="3473446"/>
            <a:ext cx="4824534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8" b="3079"/>
          <a:stretch/>
        </p:blipFill>
        <p:spPr>
          <a:xfrm>
            <a:off x="4642748" y="692696"/>
            <a:ext cx="4282918" cy="26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7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2" y="892851"/>
            <a:ext cx="3403468" cy="25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2" y="934905"/>
            <a:ext cx="3621271" cy="271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74" y="3650858"/>
            <a:ext cx="3883521" cy="291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2" y="3753456"/>
            <a:ext cx="3855631" cy="289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66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8092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медиафильма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/>
          <a:stretch/>
        </p:blipFill>
        <p:spPr bwMode="auto">
          <a:xfrm>
            <a:off x="194464" y="836712"/>
            <a:ext cx="4363575" cy="28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6"/>
          <a:stretch/>
        </p:blipFill>
        <p:spPr bwMode="auto">
          <a:xfrm>
            <a:off x="665604" y="3859387"/>
            <a:ext cx="3421293" cy="283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176464" cy="55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03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734" y="140748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иллюстрации о войсках российской армий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569593" cy="475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6438" y="2977432"/>
            <a:ext cx="2595753" cy="47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12302"/>
          <a:stretch/>
        </p:blipFill>
        <p:spPr bwMode="auto">
          <a:xfrm>
            <a:off x="4370657" y="1268760"/>
            <a:ext cx="4267564" cy="262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5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стихов 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955368" cy="5273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901362" cy="52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5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64100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детей 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8675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75" y="988675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458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</TotalTime>
  <Words>223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Georgia</vt:lpstr>
      <vt:lpstr>Times New Roman</vt:lpstr>
      <vt:lpstr>Trebuchet MS</vt:lpstr>
      <vt:lpstr>Воздушный поток</vt:lpstr>
      <vt:lpstr>Муниципальное бюджетное дошкольное образовательное учреждение – детский сад № 249  Познавательный проект  «Екатеринбуржцам – героям-защитникам посвящается…» </vt:lpstr>
      <vt:lpstr>Актуальность   Патриотическое чувство не возникает само по себе. Это результат длительного, целенаправленного воспитательного воздействия на человека.   В связи с этим проблема нравственно–патриотического воспитания детей дошкольного возраста становится одной из актуальных.  В результате знакомства с героями Великой Отечественной воины  у детей сформируются элементы гражданственности и патриотизма.  Нельзя быть патриотом, не чувствуя личной связи с Родиной, не зная, как любили, берегли и защищали ее наши предки, наши отцы и деды.    </vt:lpstr>
      <vt:lpstr>Цель: изучение подвигов героев Великой Отечественной  воины (1941-1945 г.г.).   Задачи: 1. Собрать информацию  о героях Советского Союза, участниках Великой  Отечественной войны.  2.Формировать нравственно-патриотические качества: храбрость, мужество, стремление защищать свою Родину. 3.Воспитывать чувство уважения к ветеранам ВОВ, желание заботиться о них. 4.Формировать мнение о недопустимости повторения войны. </vt:lpstr>
      <vt:lpstr>В рамках данного проекта были проведены следующие мероприятия: -познавательные беседы о героях-екатеринбуржцах </vt:lpstr>
      <vt:lpstr>Продуктивная деятельность </vt:lpstr>
      <vt:lpstr>Просмотр медиафильма</vt:lpstr>
      <vt:lpstr>Рассматривание иллюстрации о войсках российской армий</vt:lpstr>
      <vt:lpstr>Чтение стихов </vt:lpstr>
      <vt:lpstr>Рассказы детей </vt:lpstr>
      <vt:lpstr>Создание газеты «Бессмертный полк»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МБДОУ 249</cp:lastModifiedBy>
  <cp:revision>12</cp:revision>
  <dcterms:created xsi:type="dcterms:W3CDTF">2023-04-07T16:37:01Z</dcterms:created>
  <dcterms:modified xsi:type="dcterms:W3CDTF">2023-04-10T11:08:52Z</dcterms:modified>
</cp:coreProperties>
</file>