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2" r:id="rId2"/>
    <p:sldId id="274" r:id="rId3"/>
    <p:sldId id="256" r:id="rId4"/>
    <p:sldId id="257" r:id="rId5"/>
    <p:sldId id="258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90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24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806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4697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641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7435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684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575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0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503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721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71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196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92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29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19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949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9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ru.wikipedia.org/wiki/%D0%95%D0%BA%D0%B0%D1%82%D0%B5%D1%80%D0%B8%D0%BD%D0%B1%D1%83%D1%80%D0%B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hyperlink" Target="https://ru.wikipedia.org/wiki/%D0%95%D0%BA%D0%B0%D1%82%D0%B5%D1%80%D0%B8%D0%BD%D0%B1%D1%83%D1%80%D0%B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yandex.ru/an/count/WW0ejI_zO341jGy0f1ma3_goxR-mCmK0CG8npFR8Om00000ueiWuG0n80c2C66W4S82KkAgGyutTx0600S6rz0Q80UZytHEG0QAEdPJZW8200fW1eewTb6Em0RJVWx48k07izP6B9i010jW1rhtIhG7W0RQudQS1w07M1FW1hgZUlW680X2O0exKv1gW0lJbg0Nm0g_0rSKCY0N_9f05rJYm1VK9k0Mq3i05zaZ81SKIq0NY0vpIRH7mEyk3gGU02XN5LFF9_xW7W0NW1uOAq0YQYe21mf21XWZW2Fgor0Be2GVm2O0U-0dm480A2gWAw0SWw0oJ0fWDp8Gmu0s2We61W82029WEdAMtYu7-pkM30OWGpwQbdmQGHA4HP-aIKZQUuM4zBFse4utewAkxtEdy580Ke81Wu1G1w1I40g0MaDBqdGR95W3mFz0MwBVUlW6O5u3naY-e5mcu5mZ05xRM0Q0PRBWPWHh__zyvdgJcVR0QkxBXx8heylol0O8S3MyvHJfXC3X5H6fEPZUe7W6m7zW2o1_hdkbMk23UtIcG8i7vAf0Ymlaga2B3-IhL8l__V_-18uaZKhWUXUjHs3-G8y77pxNqwVwCmW6O8uYh_VpKZBx890m0Jy18N0ZhWdRvIl3HCmoZf2JKv9ff7n3oEU_4sqrd1ncQryyjQCezKW00~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8280920" cy="1224135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бюджетное дошкольное образовательное учреждение – детский сад № 249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Познавательный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детско-родительский проект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«Прогулка по родному городу»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5089409"/>
            <a:ext cx="8208912" cy="1435937"/>
          </a:xfrm>
        </p:spPr>
        <p:txBody>
          <a:bodyPr>
            <a:normAutofit fontScale="85000" lnSpcReduction="20000"/>
          </a:bodyPr>
          <a:lstStyle/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 воспитатель высшей квалификационной категории Дягилева Е.В</a:t>
            </a: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Садик 2\Desktop\е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96952"/>
            <a:ext cx="605454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00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4077072"/>
            <a:ext cx="4248472" cy="25643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ТЕАТР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БАЛЕТА «ЩЕЛКУНЧИК» - это детский театр балета, созданный в 1988 году. Здесь регулярно проходят балетные постановки для маленьких зрителей и их родителей.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181008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3816424" cy="368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788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3356992"/>
            <a:ext cx="4608512" cy="32129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«Екатеринбург Арена»</a:t>
            </a:r>
            <a:r>
              <a:rPr lang="ru-RU" sz="2000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(до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2018 года — стадион «Центральный») — крупнейшее в </a:t>
            </a:r>
            <a:r>
              <a:rPr lang="ru-RU" sz="2000" dirty="0">
                <a:latin typeface="Times New Roman" pitchFamily="18" charset="0"/>
                <a:cs typeface="Times New Roman" pitchFamily="18" charset="0"/>
                <a:hlinkClick r:id="rId2" tooltip="Екатеринбург"/>
              </a:rPr>
              <a:t>Екатеринбурге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спортивное сооружение, до 2015 года — многофункциональный, после проведения последней реконструкции — исключительно футбольный стадион.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80202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88432" cy="289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204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0" y="272271"/>
            <a:ext cx="2691881" cy="427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92896"/>
            <a:ext cx="2292499" cy="409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06442" y="3429000"/>
            <a:ext cx="34160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культуры и искусств «Верх-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Исетский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 — атмосферное и технологичное пространство для проведения праздников, мастер-классов, бизнес-встреч, окутанное шиком и легкостью советской неоклассики. Центр является одной из крупнейших и универсальных площадок для проведения концертов, спектаклей, выставок, фестивалей и деловых мероприятий в Уральской столице. </a:t>
            </a:r>
          </a:p>
        </p:txBody>
      </p:sp>
      <p:pic>
        <p:nvPicPr>
          <p:cNvPr id="5125" name="Picture 5" descr="Мероприятие завершилось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262" y="548680"/>
            <a:ext cx="3262205" cy="264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350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855" y="4581128"/>
            <a:ext cx="8114664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Международный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аэропорт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Екатеринбурга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Кольцово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4317"/>
            <a:ext cx="3616827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551406" cy="325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941168"/>
            <a:ext cx="76558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Аэропорт «Кольцово» заложен в 1928 году, статус международного приобрел в 1993 году. Он находится в 16 километрах к юго-востоку от Екатеринбурга, в микрорайоне Кольцово.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базовым для авиакомпании «Уральские авиалинии».</a:t>
            </a:r>
          </a:p>
        </p:txBody>
      </p:sp>
    </p:spTree>
    <p:extLst>
      <p:ext uri="{BB962C8B-B14F-4D97-AF65-F5344CB8AC3E}">
        <p14:creationId xmlns:p14="http://schemas.microsoft.com/office/powerpoint/2010/main" val="1343588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70" y="116632"/>
            <a:ext cx="2786109" cy="307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Садик 2\Desktop\8fc6eb1d-4b9e-44e6-98e8-ad68dbe2dd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83" y="3284984"/>
            <a:ext cx="3203848" cy="32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0" y="3717032"/>
            <a:ext cx="48903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Центральный парк культуры и отдыха (ЦПКиО) имени В. В. Маяковского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Парк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Маяковского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 — главный парк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4" tooltip="Екатеринбург"/>
              </a:rPr>
              <a:t>Екатеринбурга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место отдыха горожан, где проводятся главные мероприятия, связанные с народными гуляниями, а также различные концерты на открытой площадке.</a:t>
            </a:r>
          </a:p>
        </p:txBody>
      </p:sp>
      <p:pic>
        <p:nvPicPr>
          <p:cNvPr id="3074" name="Picture 2" descr="Французский день в Парке Маяковского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6632"/>
            <a:ext cx="45624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45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адик 2\Desktop\9ec975e1-dbb5-4faa-8d4f-8af3d4ce01fb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9"/>
            <a:ext cx="3672407" cy="427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dn.kassir.ru/ekb/venue/f6/f66cb42e72fe189e467923a8e81155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5427"/>
            <a:ext cx="3969487" cy="412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41490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540" y="4797152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Уральский государственный театр эстрады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— центр культурной жизни Екатеринбурга. Концертно-театральные события представляет собственная театральная труппа. В репертуаре есть музыкальные шоу для взрослых и детей разного возраста. </a:t>
            </a:r>
          </a:p>
        </p:txBody>
      </p:sp>
    </p:spTree>
    <p:extLst>
      <p:ext uri="{BB962C8B-B14F-4D97-AF65-F5344CB8AC3E}">
        <p14:creationId xmlns:p14="http://schemas.microsoft.com/office/powerpoint/2010/main" val="153855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1412" y="3501008"/>
            <a:ext cx="5641068" cy="2736304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Аквапарк «Лимпопо» 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в Екатеринбурге работает с 2005 года. Это настоящий оазис тепла с постоянной температурой от +28 до + 30 градусов, где могут быть реализованы любые потребности посетителей в активном отдыхе, экстремальных развлечениях или релаксации. Аквапарк сразу полюбился как жителям, так и гостям города развитой структурой: на его территории расположены бассейны, водные горки разного уровня сложности и экстрима, развитая детская зона, </a:t>
            </a:r>
            <a:r>
              <a:rPr lang="ru-RU" sz="4200" dirty="0" err="1">
                <a:latin typeface="Times New Roman" pitchFamily="18" charset="0"/>
                <a:cs typeface="Times New Roman" pitchFamily="18" charset="0"/>
              </a:rPr>
              <a:t>spa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-комплекс и зона уединенного отдыха.</a:t>
            </a:r>
          </a:p>
          <a:p>
            <a:pPr marL="0" indent="0" algn="ctr" fontAlgn="base">
              <a:buNone/>
            </a:pPr>
            <a:endParaRPr lang="ru-RU" cap="all" dirty="0">
              <a:hlinkClick r:id="rId2"/>
            </a:endParaRPr>
          </a:p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4664"/>
            <a:ext cx="296372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2520000" cy="189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Аквапарк &amp;quot;Лимпопо&amp;quot; в Екатеринбурге - один из крупнейших крытых ак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4663"/>
            <a:ext cx="3816424" cy="286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396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Цель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воспитание нравственно-патриотических качеств детей через ознакомление с историей и культурой своего города, с использованием информационно 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коммуникационных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технологий.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Задачи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• Осуществлять ознакомление дошкольников с историческим и культурным своеобразием родного города;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• Воспитывать любовь к родному городу, краю, умение видеть прекрасное, гордиться им;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• Организовать сотрудничество с родителями в процессе реализации 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Участники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: дети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старшей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группы, родители, воспитатель.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Срок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месяца.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Перспективный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план работы по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проекту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Рассматривание картин, книг и открыток о родном городе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Просмотр презентации «Достопримечательности, памятники, театры, музеи, улицы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г. Екатеринбурга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Художественная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деятельность детей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«Мой любимый город», Улицы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города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.»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Задание родителям – в летний период посетить с детьми достопримечательные места родного города, рассказать о них, сделать фотографии.</a:t>
            </a: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1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1960" y="260648"/>
            <a:ext cx="4680519" cy="6336704"/>
          </a:xfrm>
        </p:spPr>
        <p:txBody>
          <a:bodyPr>
            <a:noAutofit/>
          </a:bodyPr>
          <a:lstStyle/>
          <a:p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Екатеринбург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(с 14 октября 1924 по 23 сентября 1991 — 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Свердловск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— 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мегаполис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в 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России,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административный  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 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Уральского  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федерального 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округа  и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Свердловской 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области. 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Образует  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 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«город Екатеринбург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со статусом городского 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округа.  Является 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крупнейшим экономическим, административным, культурным, научно-образовательным центром Урала. Площадь города составляет 1111,702 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км²</a:t>
            </a:r>
            <a:r>
              <a:rPr lang="ru-RU" sz="13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Расположен на восточном склоне Среднего Урала, по берегам реки Исети, в её верхнем 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течении. Основан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7 ноября (18 ноября) 1723 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железоделательный завод. Имя городу было дано в честь императрицы Екатерины I. В 1781 году Екатерина II даровала Екатеринбургу статус уездного города Пермской губернии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Екатеринбург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делится 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8 внутригородских </a:t>
            </a:r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районов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Академический, Верх-</a:t>
            </a:r>
            <a:r>
              <a:rPr lang="ru-RU" sz="13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Исетский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Железнодорожный, Кировский, Ленинский, Октябрьский, Орджоникидзевский, Чкаловский. </a:t>
            </a:r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Районы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города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не являются муниципальными образованиями. Исторический центр </a:t>
            </a:r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города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поделён между пятью внутригородскими </a:t>
            </a:r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районами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(кроме Академического, Орджоникидзевского и Чкаловского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b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Верх-Исе́тский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один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восьми внутригородских районов города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Екатеринбурга. 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Располагается в западной части Екатеринбурга. 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Получил 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своё название благодаря 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Верх-</a:t>
            </a:r>
            <a:r>
              <a:rPr lang="ru-RU" sz="13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Исетскому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пруду 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Пруд был создан для крупного металлургического Верх-</a:t>
            </a:r>
            <a:r>
              <a:rPr lang="ru-RU" sz="13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Исетского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завода. </a:t>
            </a:r>
            <a:b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л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юблю тебя Верх-</a:t>
            </a:r>
            <a:r>
              <a:rPr lang="ru-RU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Исетский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район». </a:t>
            </a:r>
            <a:endParaRPr lang="ru-RU" sz="1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адик 2\Desktop\f27ac987-6d6c-4adb-87a7-725b24a73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456784" cy="618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47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124744"/>
            <a:ext cx="4464496" cy="93610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ru-RU" sz="2800" b="1" dirty="0" smtClean="0"/>
              <a:t> 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Проспекте Ленина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горит Вечный огонь и установлен гранитный обелиск, символ памяти героям Великой Отечественной Войне. Возле него проходят парады и празднования, стоят в почётном карауле школьники.</a:t>
            </a:r>
          </a:p>
        </p:txBody>
      </p:sp>
      <p:pic>
        <p:nvPicPr>
          <p:cNvPr id="2050" name="Picture 2" descr="C:\Users\Садик 2\Desktop\4112f9ee-12b4-407f-843f-5abff4e0ee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3528792" cy="553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730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адик 2\Desktop\2c82afda-c497-405a-b9c4-d9f302e214f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6" y="620688"/>
            <a:ext cx="305296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198884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Метрополитен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Екатеринбурга.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Эксплуататор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ЕМУП «Екатеринбургский метрополитен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Последняя - тринадцатая система, открытая в СССР. Первый на Урале и шестой метрополитен в России.  </a:t>
            </a:r>
          </a:p>
        </p:txBody>
      </p:sp>
    </p:spTree>
    <p:extLst>
      <p:ext uri="{BB962C8B-B14F-4D97-AF65-F5344CB8AC3E}">
        <p14:creationId xmlns:p14="http://schemas.microsoft.com/office/powerpoint/2010/main" val="143020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581128"/>
            <a:ext cx="8136904" cy="18002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Фонтан «Каменный цветок». 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символ города 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Фонтан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зеленого цвета (под малахит) спроектирован по мотивам сказов Бажова.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Какое-то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время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нем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даже зажигались цветные фонарики.</a:t>
            </a:r>
          </a:p>
        </p:txBody>
      </p:sp>
      <p:pic>
        <p:nvPicPr>
          <p:cNvPr id="6146" name="Picture 2" descr="C:\Users\Садик 2\Desktop\da85f326-48df-4033-91b1-1973e83fe6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0288" y="-1795463"/>
            <a:ext cx="108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Садик 2\Desktop\da85f326-48df-4033-91b1-1973e83fe6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5204517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121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8200" y="3284984"/>
            <a:ext cx="4012232" cy="14730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Музей «Дом великана»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Садик 2\Desktop\561ffee7-228d-4c9f-ab9a-9c9fd718001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085123" cy="320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Садик 2\Desktop\f48ecc5a-53d8-4391-b9b9-77e931df8cf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2321"/>
            <a:ext cx="3930690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32" y="200865"/>
            <a:ext cx="3967749" cy="285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80965" y="400506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Музей/аттракцион «Дом великана» - это необычное место и увлекательное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время провождение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взрослых и детей. Пройти мимо здания невозможно, ведь рядом со входом стоит огромная статуя великана в зелёном костюме и шляпе. </a:t>
            </a:r>
          </a:p>
        </p:txBody>
      </p:sp>
    </p:spTree>
    <p:extLst>
      <p:ext uri="{BB962C8B-B14F-4D97-AF65-F5344CB8AC3E}">
        <p14:creationId xmlns:p14="http://schemas.microsoft.com/office/powerpoint/2010/main" val="2961209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2668219"/>
            <a:ext cx="4104456" cy="43428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Екатеринбургский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цирк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располагается на живописном берегу Исети, его здание видно издалека благодаря ажурной полусфере, венчающей купол.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Интерьеры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помещений отделаны уральским камнем. </a:t>
            </a:r>
          </a:p>
          <a:p>
            <a:pPr marL="0" indent="0"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цирке действует музей, экспозиция которого рассказывает о его истории, особенностях архитектуры, достижениях труппы, все экспонаты музея можно трогать руками.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03964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3888432" cy="220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009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5951" y="3717033"/>
            <a:ext cx="5338049" cy="31409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Екатеринбургский зоопарк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одно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из самых популярных мест семейного отдыха в городе. Здесь проводятся увлекательные экскурсии и открыты для обозрения вольеры с диковинными птицами и животными из самых удаленных уголков планеты ,где  можно отправиться в городок детских аттракционов или к Колесу обозрения откуда открывается незабываемый вид на зоопарк и окрестности.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5919"/>
            <a:ext cx="2296162" cy="271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586" y="85709"/>
            <a:ext cx="2808312" cy="329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140968"/>
            <a:ext cx="3554431" cy="333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23173"/>
            <a:ext cx="3022623" cy="291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00975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543</TotalTime>
  <Words>1010</Words>
  <Application>Microsoft Office PowerPoint</Application>
  <PresentationFormat>Экран (4:3)</PresentationFormat>
  <Paragraphs>43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Times New Roman</vt:lpstr>
      <vt:lpstr>Trebuchet MS</vt:lpstr>
      <vt:lpstr>Wingdings 3</vt:lpstr>
      <vt:lpstr>Аспект</vt:lpstr>
      <vt:lpstr>Муниципальное бюджетное дошкольное образовательное учреждение – детский сад № 249  Познавательный  детско-родительский проект  «Прогулка по родному городу»</vt:lpstr>
      <vt:lpstr>Презентация PowerPoint</vt:lpstr>
      <vt:lpstr>Екатеринбург (с 14 октября 1924 по 23 сентября 1991 — Свердловск) — мегаполис в России, административный  центр Уральского  федерального округа  и Свердловской области. Образует  муниципальное образование  «город Екатеринбург» со статусом городского округа.  Является крупнейшим экономическим, административным, культурным, научно-образовательным центром Урала. Площадь города составляет 1111,702 км². Расположен на восточном склоне Среднего Урала, по берегам реки Исети, в её верхнем течении. Основан 7 ноября (18 ноября) 1723 года как железоделательный завод. Имя городу было дано в честь императрицы Екатерины I. В 1781 году Екатерина II даровала Екатеринбургу статус уездного города Пермской губернии. Город Екатеринбург делится на 8 внутригородских районов: Академический, Верх-Исетский, Железнодорожный, Кировский, Ленинский, Октябрьский, Орджоникидзевский, Чкаловский. Районы города не являются муниципальными образованиями. Исторический центр города поделён между пятью внутригородскими районами (кроме Академического, Орджоникидзевского и Чкаловского). «Верх-Исе́тский район   один из восьми внутригородских районов города Екатеринбурга. Располагается в западной части Екатеринбурга.  Получил своё название благодаря Верх-Исетскому пруду Пруд был создан для крупного металлургического Верх-Исетского завода.  Я люблю тебя Верх-Исетский район».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Садик 2</dc:creator>
  <cp:lastModifiedBy>МБДОУ 249</cp:lastModifiedBy>
  <cp:revision>55</cp:revision>
  <dcterms:created xsi:type="dcterms:W3CDTF">2023-01-16T07:43:39Z</dcterms:created>
  <dcterms:modified xsi:type="dcterms:W3CDTF">2023-03-20T04:41:07Z</dcterms:modified>
</cp:coreProperties>
</file>