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25C60B4-7BB3-40EB-9C8C-F8CD3660B74B}">
          <p14:sldIdLst>
            <p14:sldId id="263"/>
            <p14:sldId id="257"/>
            <p14:sldId id="258"/>
            <p14:sldId id="259"/>
            <p14:sldId id="260"/>
            <p14:sldId id="261"/>
            <p14:sldId id="262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na.zabelina2021@outlook.com" initials="m" lastIdx="1" clrIdx="0">
    <p:extLst>
      <p:ext uri="{19B8F6BF-5375-455C-9EA6-DF929625EA0E}">
        <p15:presenceInfo xmlns:p15="http://schemas.microsoft.com/office/powerpoint/2012/main" userId="ea565336d50984b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519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9512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0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7546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85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3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017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600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341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3489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46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137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48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871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798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3B614-E84A-42EC-A09B-128FCB9E70CD}" type="datetimeFigureOut">
              <a:rPr lang="ru-RU" smtClean="0"/>
              <a:t>17.07.2026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16377E5-E0DF-4676-9386-325B0EA879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73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tfit.ru/zhurnal/motivaciya/neskolko-shagov-k-zdorovomu-673-article.html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7AEC4A-C6E6-4761-B8B5-370082D8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" y="761206"/>
            <a:ext cx="6413475" cy="396082"/>
          </a:xfrm>
        </p:spPr>
        <p:txBody>
          <a:bodyPr>
            <a:normAutofit fontScale="90000"/>
          </a:bodyPr>
          <a:lstStyle/>
          <a:p>
            <a:r>
              <a:rPr lang="ru-RU" dirty="0"/>
              <a:t>           МАДОУ детский сад №151                     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               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dirty="0"/>
              <a:t>                                 </a:t>
            </a:r>
            <a:br>
              <a:rPr lang="ru-RU" dirty="0"/>
            </a:br>
            <a:r>
              <a:rPr lang="ru-RU" dirty="0"/>
              <a:t>                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59B73B5-3616-488D-92B2-917BEDE31B99}"/>
              </a:ext>
            </a:extLst>
          </p:cNvPr>
          <p:cNvSpPr/>
          <p:nvPr/>
        </p:nvSpPr>
        <p:spPr>
          <a:xfrm>
            <a:off x="1932977" y="1688961"/>
            <a:ext cx="635436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Проект</a:t>
            </a:r>
          </a:p>
          <a:p>
            <a:pPr algn="ctr"/>
            <a:r>
              <a:rPr lang="ru-RU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   Спортивная семья.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2D8170-D67E-4909-9C23-12EB8804D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600" y="3571874"/>
            <a:ext cx="39116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DEB8ED2D-0008-4697-B3CA-42C6049C326E}"/>
              </a:ext>
            </a:extLst>
          </p:cNvPr>
          <p:cNvSpPr/>
          <p:nvPr/>
        </p:nvSpPr>
        <p:spPr>
          <a:xfrm>
            <a:off x="6772275" y="4817924"/>
            <a:ext cx="2586038" cy="175432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Создала проект </a:t>
            </a:r>
          </a:p>
          <a:p>
            <a:pPr algn="ctr"/>
            <a:r>
              <a:rPr lang="ru-RU" dirty="0"/>
              <a:t>Воспитатель 2 младшей группы</a:t>
            </a:r>
          </a:p>
          <a:p>
            <a:pPr algn="ctr"/>
            <a:r>
              <a:rPr lang="ru-RU" dirty="0"/>
              <a:t>Забелина М.О.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17257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86EC2-F2FD-4513-8148-5206443E0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399"/>
            <a:ext cx="8596668" cy="3048001"/>
          </a:xfrm>
        </p:spPr>
        <p:txBody>
          <a:bodyPr>
            <a:normAutofit fontScale="90000"/>
          </a:bodyPr>
          <a:lstStyle/>
          <a:p>
            <a:r>
              <a:rPr lang="ru-RU" dirty="0"/>
              <a:t>Семья </a:t>
            </a:r>
            <a:r>
              <a:rPr lang="ru-RU" dirty="0" err="1"/>
              <a:t>Фончуковых</a:t>
            </a:r>
            <a:r>
              <a:rPr lang="ru-RU" dirty="0"/>
              <a:t>.</a:t>
            </a:r>
            <a:br>
              <a:rPr lang="ru-RU" dirty="0"/>
            </a:br>
            <a:r>
              <a:rPr lang="ru-RU" sz="3100" dirty="0">
                <a:solidFill>
                  <a:schemeClr val="tx1"/>
                </a:solidFill>
              </a:rPr>
              <a:t>Наша семья очень спортивная.</a:t>
            </a:r>
            <a:br>
              <a:rPr lang="ru-RU" sz="3100" dirty="0">
                <a:solidFill>
                  <a:schemeClr val="tx1"/>
                </a:solidFill>
              </a:rPr>
            </a:br>
            <a:r>
              <a:rPr lang="ru-RU" sz="3100" dirty="0">
                <a:solidFill>
                  <a:schemeClr val="tx1"/>
                </a:solidFill>
              </a:rPr>
              <a:t>Мама занимается профессионально лыжным спортом, папа пожарно-прикладной спорт и лёгкая, тяжёлая атлетика. И меня приучают 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sz="3100" dirty="0">
                <a:solidFill>
                  <a:schemeClr val="tx1"/>
                </a:solidFill>
              </a:rPr>
              <a:t>спорту.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69FE03-EEFB-46DD-BE5A-45F36BF0F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5032" y="-1"/>
            <a:ext cx="2307802" cy="406046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C794F1-340E-49C1-9212-41EA7A6074A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25" b="33542"/>
          <a:stretch/>
        </p:blipFill>
        <p:spPr>
          <a:xfrm>
            <a:off x="0" y="3286733"/>
            <a:ext cx="3786188" cy="35712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DC1BDE2-AAA1-4F28-AA11-0B7ECA2AFD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0419" y="2788910"/>
            <a:ext cx="5170381" cy="40690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32A7DA-3727-4679-A31D-809F34B9AB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372" t="2221" r="15336" b="16041"/>
          <a:stretch/>
        </p:blipFill>
        <p:spPr>
          <a:xfrm>
            <a:off x="8431850" y="3809999"/>
            <a:ext cx="3760150" cy="304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3621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D60FE4-83A8-43DB-87B9-0D43C9CD33B5}"/>
              </a:ext>
            </a:extLst>
          </p:cNvPr>
          <p:cNvSpPr txBox="1"/>
          <p:nvPr/>
        </p:nvSpPr>
        <p:spPr>
          <a:xfrm>
            <a:off x="1443038" y="614363"/>
            <a:ext cx="6773008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accent2"/>
                </a:solidFill>
              </a:rPr>
              <a:t>Семья Шатуновых.</a:t>
            </a:r>
          </a:p>
          <a:p>
            <a:r>
              <a:rPr lang="ru-RU" sz="3200" dirty="0"/>
              <a:t>В нашей семье от мало до велико </a:t>
            </a:r>
          </a:p>
          <a:p>
            <a:r>
              <a:rPr lang="ru-RU" sz="3200" dirty="0"/>
              <a:t>любят спорт</a:t>
            </a:r>
            <a:r>
              <a:rPr lang="ru-RU" dirty="0"/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47C3D67-DB29-4A73-AF63-53DFE6B8F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1" y="2450614"/>
            <a:ext cx="3242712" cy="432361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6CA9326-A829-4850-8C5D-544BA6D631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321"/>
          <a:stretch/>
        </p:blipFill>
        <p:spPr>
          <a:xfrm>
            <a:off x="4873322" y="2245579"/>
            <a:ext cx="3599166" cy="428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96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643894-9805-4716-8A30-5551B2444426}"/>
              </a:ext>
            </a:extLst>
          </p:cNvPr>
          <p:cNvSpPr txBox="1"/>
          <p:nvPr/>
        </p:nvSpPr>
        <p:spPr>
          <a:xfrm>
            <a:off x="128588" y="814386"/>
            <a:ext cx="421004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accent2"/>
                </a:solidFill>
              </a:rPr>
              <a:t>Семья Мышкиных.</a:t>
            </a:r>
          </a:p>
          <a:p>
            <a:r>
              <a:rPr lang="ru-RU" sz="3200" dirty="0"/>
              <a:t>Мама, папа, я - моя любимая спортивная семья.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A785CE-8EAA-458F-86BF-56804BD18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637" y="666750"/>
            <a:ext cx="6034088" cy="6034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79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3BDA9DE-E630-4E70-9F40-884C3F361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1950" y="2708274"/>
            <a:ext cx="3005138" cy="4006851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8F9E6CF-2CEF-44DD-8690-B0664EB93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63" y="142875"/>
            <a:ext cx="7403753" cy="2185988"/>
          </a:xfrm>
        </p:spPr>
        <p:txBody>
          <a:bodyPr>
            <a:normAutofit fontScale="90000"/>
          </a:bodyPr>
          <a:lstStyle/>
          <a:p>
            <a:r>
              <a:rPr lang="ru-RU" dirty="0"/>
              <a:t>Семья Ткач.</a:t>
            </a:r>
            <a:br>
              <a:rPr lang="ru-RU" dirty="0"/>
            </a:br>
            <a:r>
              <a:rPr lang="ru-RU" dirty="0">
                <a:solidFill>
                  <a:schemeClr val="tx1"/>
                </a:solidFill>
              </a:rPr>
              <a:t>В моей семье есть Я, Мама, Папа и старшая сестра вместе мы спортивная семья.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213AAF7-C3BA-4D6F-B72E-6BF3A90D7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4327" y="0"/>
            <a:ext cx="2419350" cy="32258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A1BD52-11F6-4467-B538-353AA476F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763" y="2610771"/>
            <a:ext cx="2419350" cy="42018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BB3A82-6DC1-4F54-9F0F-DF2D139D39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527" y="3286125"/>
            <a:ext cx="2571750" cy="3429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BD8647-C469-4252-962C-08193930FB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8217" y="2857534"/>
            <a:ext cx="2255639" cy="395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FED11FA-5DC4-44EE-A820-CFBD5A37E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5909204" cy="1976438"/>
          </a:xfrm>
        </p:spPr>
        <p:txBody>
          <a:bodyPr>
            <a:normAutofit/>
          </a:bodyPr>
          <a:lstStyle/>
          <a:p>
            <a:r>
              <a:rPr lang="ru-RU" dirty="0"/>
              <a:t>Семья Поповых.</a:t>
            </a:r>
            <a:br>
              <a:rPr lang="ru-RU" dirty="0"/>
            </a:br>
            <a:r>
              <a:rPr lang="ru-RU" dirty="0">
                <a:solidFill>
                  <a:schemeClr val="tx1"/>
                </a:solidFill>
              </a:rPr>
              <a:t>Кто со спортом дружен</a:t>
            </a:r>
            <a:r>
              <a:rPr lang="en-US" dirty="0">
                <a:solidFill>
                  <a:schemeClr val="tx1"/>
                </a:solidFill>
              </a:rPr>
              <a:t>?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Я и моя дружная семья.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572D5C-EAAC-4AE8-A135-1C30D361E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6" y="2964291"/>
            <a:ext cx="2686050" cy="389370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F529EDB-6DD9-40D0-9C08-F0B6700E1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741" y="1733028"/>
            <a:ext cx="2686050" cy="392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0057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3C49A7-FC51-4281-80D0-E6744AEBB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444"/>
            <a:ext cx="10115550" cy="661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3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EE9F89-1EFA-45AA-8BA0-D6408AC269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129838" cy="67294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3613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B20565-433F-4A97-8855-FFC4A84FC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66700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Цель: </a:t>
            </a:r>
            <a:r>
              <a:rPr lang="ru-RU" sz="3100" dirty="0">
                <a:solidFill>
                  <a:srgbClr val="FF0000"/>
                </a:solidFill>
              </a:rPr>
              <a:t>Рассмотреть и определить значение семейного спорта, изучить важность для всей семьи, узнать о пользе занятий спортом всей семьей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AA0148-1D63-4734-A988-AEB29D704C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71688"/>
            <a:ext cx="9552516" cy="4629149"/>
          </a:xfrm>
        </p:spPr>
        <p:txBody>
          <a:bodyPr>
            <a:normAutofit fontScale="32500" lnSpcReduction="20000"/>
          </a:bodyPr>
          <a:lstStyle/>
          <a:p>
            <a:pPr indent="228600" algn="just"/>
            <a:endParaRPr lang="ru-RU" sz="8600" dirty="0">
              <a:solidFill>
                <a:schemeClr val="accent1">
                  <a:lumMod val="75000"/>
                </a:schemeClr>
              </a:solidFill>
            </a:endParaRPr>
          </a:p>
          <a:p>
            <a:pPr indent="0" algn="just">
              <a:buNone/>
            </a:pPr>
            <a:r>
              <a:rPr lang="ru-RU" sz="8600" dirty="0">
                <a:solidFill>
                  <a:schemeClr val="accent1">
                    <a:lumMod val="75000"/>
                  </a:schemeClr>
                </a:solidFill>
              </a:rPr>
              <a:t>  Задача:</a:t>
            </a:r>
            <a:r>
              <a:rPr lang="ru-RU" sz="8600" dirty="0"/>
              <a:t> </a:t>
            </a:r>
          </a:p>
          <a:p>
            <a:pPr marL="628650" indent="-285750" algn="just">
              <a:buFont typeface="Arial" panose="020B0604020202020204" pitchFamily="34" charset="0"/>
              <a:buChar char="•"/>
            </a:pPr>
            <a:r>
              <a:rPr lang="ru-RU" sz="62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определить значение слова спорт в словарях;</a:t>
            </a:r>
            <a:endParaRPr lang="ru-RU" sz="6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00050" indent="-285750" algn="just">
              <a:buFont typeface="Arial" panose="020B0604020202020204" pitchFamily="34" charset="0"/>
              <a:buChar char="•"/>
            </a:pPr>
            <a:r>
              <a:rPr lang="ru-RU" sz="62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  в процессе изучения различной литературы и ресурсов Интернета узнать, что        такое семейный спорт и каким он должен быть;</a:t>
            </a:r>
            <a:endParaRPr lang="ru-RU" sz="6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just">
              <a:buFont typeface="Arial" panose="020B0604020202020204" pitchFamily="34" charset="0"/>
              <a:buChar char="•"/>
            </a:pPr>
            <a:r>
              <a:rPr lang="ru-RU" sz="62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выяснить, какие виды спорта являются полезными для семьи,</a:t>
            </a:r>
            <a:endParaRPr lang="ru-RU" sz="6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just">
              <a:buFont typeface="Arial" panose="020B0604020202020204" pitchFamily="34" charset="0"/>
              <a:buChar char="•"/>
            </a:pPr>
            <a:r>
              <a:rPr lang="ru-RU" sz="62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составить презентацию по теме </a:t>
            </a:r>
            <a:r>
              <a:rPr lang="ru-RU" sz="6200" b="0" i="1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«Моя спортивная семья»</a:t>
            </a:r>
            <a:r>
              <a:rPr lang="ru-RU" sz="62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, памятку </a:t>
            </a:r>
            <a:r>
              <a:rPr lang="ru-RU" sz="6200" b="0" i="1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«Спорт – это важно!»</a:t>
            </a:r>
            <a:r>
              <a:rPr lang="ru-RU" sz="62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, оформить буклет «Родители! Занимайтесь спортом с детьми</a:t>
            </a:r>
            <a:r>
              <a:rPr lang="ru-RU" sz="6200" b="1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 </a:t>
            </a:r>
            <a:r>
              <a:rPr lang="ru-RU" sz="62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вместе»;</a:t>
            </a:r>
            <a:endParaRPr lang="ru-RU" sz="6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457200" algn="just">
              <a:buFont typeface="Arial" panose="020B0604020202020204" pitchFamily="34" charset="0"/>
              <a:buChar char="•"/>
            </a:pPr>
            <a:r>
              <a:rPr lang="ru-RU" sz="6200" b="0" i="0" u="none" strike="noStrike" dirty="0">
                <a:solidFill>
                  <a:srgbClr val="111111"/>
                </a:solidFill>
                <a:effectLst/>
                <a:latin typeface="Times New Roman" panose="02020603050405020304" pitchFamily="18" charset="0"/>
              </a:rPr>
              <a:t>рассказать воспитанникам группы и их родителям о своей спортивной семье, о пользе занятий спортом, о стремлении к грамотному и бережному отношению к своему здоровью.</a:t>
            </a:r>
            <a:endParaRPr lang="ru-RU" sz="62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647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65586F86-27D7-4C8B-89CF-86DBB1BAD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513" y="3171825"/>
            <a:ext cx="2389923" cy="36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4106FC0A-66F1-4F37-8D9D-1105F2F56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815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18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2CE60BA9-609C-4208-B68D-0F498D7D3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1613" y="2728021"/>
            <a:ext cx="5767387" cy="39871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B8D2194-3546-4436-84A5-1509E0EEDE0F}"/>
              </a:ext>
            </a:extLst>
          </p:cNvPr>
          <p:cNvSpPr txBox="1"/>
          <p:nvPr/>
        </p:nvSpPr>
        <p:spPr>
          <a:xfrm>
            <a:off x="242888" y="252710"/>
            <a:ext cx="844867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ru-RU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Занятия спортом всей семьей – это замечательный способ сохранить в семье гармонию. А, кроме того, спорт – это всегда полезно и весело.</a:t>
            </a:r>
            <a:endParaRPr lang="ru-RU" sz="2000" b="0" i="0" dirty="0">
              <a:solidFill>
                <a:srgbClr val="FF0000"/>
              </a:solidFill>
              <a:effectLst/>
              <a:latin typeface="Arimo"/>
            </a:endParaRPr>
          </a:p>
          <a:p>
            <a:pPr algn="l" fontAlgn="base"/>
            <a:r>
              <a:rPr lang="ru-RU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Многие родители понимают, что спорт для детей важен. Но в основном, такая забота о здоровье и физическом развитии ребенка заключается в том, что свое чадо мы записываем в спортивную секцию, и перекладывает заботу о спортивном развитии на других людей. Но тренировка в секции – это просто спорт, а 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здоровый образ жизни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</a:rPr>
              <a:t> заключается не только в активном посещении секций, но и в правильном питании, а также активном семейном отдыхе на воздухе.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</a:p>
          <a:p>
            <a:pPr algn="l" fontAlgn="base"/>
            <a:r>
              <a:rPr lang="ru-RU" sz="2000" b="0" i="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</a:rPr>
              <a:t>     Хорошие семьи ценят совместный досуг. </a:t>
            </a:r>
          </a:p>
          <a:p>
            <a:pPr algn="l" fontAlgn="base"/>
            <a:r>
              <a:rPr lang="ru-RU" sz="2000" b="0" i="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</a:rPr>
              <a:t>Поэтому последние годы можно увидеть </a:t>
            </a:r>
          </a:p>
          <a:p>
            <a:pPr algn="l" fontAlgn="base"/>
            <a:r>
              <a:rPr lang="ru-RU" sz="2000" b="0" i="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</a:rPr>
              <a:t>больше семей, которые любят вместе посещать </a:t>
            </a:r>
          </a:p>
          <a:p>
            <a:pPr algn="l" fontAlgn="base"/>
            <a:r>
              <a:rPr lang="ru-RU" sz="2000" b="0" i="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</a:rPr>
              <a:t>бассейн, заниматься танцами или посещать </a:t>
            </a:r>
          </a:p>
          <a:p>
            <a:pPr algn="l" fontAlgn="base"/>
            <a:r>
              <a:rPr lang="ru-RU" sz="2000" b="0" i="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</a:rPr>
              <a:t>спортзал. Молодые родители даже приносят </a:t>
            </a:r>
          </a:p>
          <a:p>
            <a:pPr algn="l" fontAlgn="base"/>
            <a:r>
              <a:rPr lang="ru-RU" sz="2000" b="0" i="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</a:rPr>
              <a:t>на тренировки младенцев в люльках. А в </a:t>
            </a:r>
          </a:p>
          <a:p>
            <a:pPr algn="l" fontAlgn="base"/>
            <a:r>
              <a:rPr lang="ru-RU" sz="2000" b="0" i="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</a:rPr>
              <a:t>крупных городах открыты секции, на </a:t>
            </a:r>
          </a:p>
          <a:p>
            <a:pPr algn="l" fontAlgn="base"/>
            <a:r>
              <a:rPr lang="ru-RU" sz="2000" b="0" i="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</a:rPr>
              <a:t>которых проводят занятия для мам </a:t>
            </a:r>
          </a:p>
          <a:p>
            <a:pPr algn="l" fontAlgn="base"/>
            <a:r>
              <a:rPr lang="ru-RU" sz="2000" b="0" i="0" dirty="0">
                <a:solidFill>
                  <a:schemeClr val="accent4"/>
                </a:solidFill>
                <a:effectLst/>
                <a:latin typeface="Times New Roman" panose="02020603050405020304" pitchFamily="18" charset="0"/>
              </a:rPr>
              <a:t>с маленькими детьми.</a:t>
            </a:r>
            <a:endParaRPr lang="ru-RU" sz="2000" b="0" i="0" dirty="0">
              <a:solidFill>
                <a:schemeClr val="accent4"/>
              </a:solidFill>
              <a:effectLst/>
              <a:latin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3890997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5984E2-A68A-45E8-ADFC-D84C9DAAE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840" y="184606"/>
            <a:ext cx="7722923" cy="5516107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Семейным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</a:t>
            </a: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спортом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может быть еще и биатлон, и конный </a:t>
            </a: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спорт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, и капоэйра, и парусный </a:t>
            </a: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спорт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, и байдарки, а также распространенный волейбол, баскетбол, футбол, бадминтон, фитнес и др. </a:t>
            </a: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Спорт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предоставляет большой выбор – расширяйте границы физической активности своей </a:t>
            </a: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семьи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, познавайте новое. Выбирая </a:t>
            </a: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семейные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</a:t>
            </a: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виды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 </a:t>
            </a: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спорта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, учитывайте мнение ребенка.</a:t>
            </a:r>
            <a:endParaRPr lang="ru-RU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4B6CFFF-5E2B-4E7A-B9A0-056CFE995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708" y="13708"/>
            <a:ext cx="1598613" cy="237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13E40BAE-65A4-44C6-801B-B963B6C34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396" y="4594106"/>
            <a:ext cx="5170484" cy="2263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6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2EFE75D-E18C-4B39-8A50-A1094FB81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4727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38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394B60-D4BE-4260-B4E3-1D1E580D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Семья Богатырёвых.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0EBF06E-7050-443B-B951-C09BBEC2A4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70000"/>
            <a:ext cx="2183308" cy="388143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288A7B9-8923-42DC-9E32-E8B70F22D6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434" b="21247"/>
          <a:stretch/>
        </p:blipFill>
        <p:spPr>
          <a:xfrm>
            <a:off x="8124824" y="3838574"/>
            <a:ext cx="3039507" cy="30432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F7C24B1-40D7-48E0-99F6-76A26B743F64}"/>
              </a:ext>
            </a:extLst>
          </p:cNvPr>
          <p:cNvSpPr txBox="1"/>
          <p:nvPr/>
        </p:nvSpPr>
        <p:spPr>
          <a:xfrm>
            <a:off x="2743200" y="1270000"/>
            <a:ext cx="670568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>
                <a:latin typeface="Arial Narrow" panose="020B0606020202030204" pitchFamily="34" charset="0"/>
              </a:rPr>
              <a:t>Любимые виды спорта – это зимние </a:t>
            </a:r>
          </a:p>
          <a:p>
            <a:r>
              <a:rPr lang="ru-RU" sz="3600" dirty="0">
                <a:latin typeface="Arial Narrow" panose="020B0606020202030204" pitchFamily="34" charset="0"/>
              </a:rPr>
              <a:t>виды спорта и плавание. </a:t>
            </a:r>
          </a:p>
          <a:p>
            <a:r>
              <a:rPr lang="ru-RU" sz="3600" dirty="0">
                <a:solidFill>
                  <a:srgbClr val="FF0000"/>
                </a:solidFill>
                <a:latin typeface="Arial Narrow" panose="020B0606020202030204" pitchFamily="34" charset="0"/>
              </a:rPr>
              <a:t>Главное что мы всегда вместе.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4408C1A-1C10-4208-9911-28F3BBBBA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913050"/>
            <a:ext cx="4758884" cy="290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843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3C1E38E-9E2C-4120-A084-6E4D0FCF7448}"/>
              </a:ext>
            </a:extLst>
          </p:cNvPr>
          <p:cNvSpPr txBox="1"/>
          <p:nvPr/>
        </p:nvSpPr>
        <p:spPr>
          <a:xfrm>
            <a:off x="271463" y="185738"/>
            <a:ext cx="60007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00B0F0"/>
                </a:solidFill>
              </a:rPr>
              <a:t>         Семья Егоровых.</a:t>
            </a:r>
          </a:p>
          <a:p>
            <a:r>
              <a:rPr lang="ru-RU" sz="3200" dirty="0"/>
              <a:t>Благодаря моим любимым маме и папе я научился плавать. Теперь это мой любимый спорт.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50DC88-AE73-4300-97A9-8BB189A6F1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950" y="185737"/>
            <a:ext cx="2990850" cy="641508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6A4B20C-EB5F-4D59-A6BC-709626443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5912" y="2757486"/>
            <a:ext cx="4100513" cy="4100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80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FADE24-EE9B-4F14-BC9D-F32ACAFF2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009" y="0"/>
            <a:ext cx="5837766" cy="2562225"/>
          </a:xfrm>
        </p:spPr>
        <p:txBody>
          <a:bodyPr>
            <a:normAutofit fontScale="90000"/>
          </a:bodyPr>
          <a:lstStyle/>
          <a:p>
            <a:r>
              <a:rPr lang="ru-RU" dirty="0"/>
              <a:t>Семья Елисеевых.</a:t>
            </a:r>
            <a:br>
              <a:rPr lang="ru-RU" dirty="0"/>
            </a:br>
            <a:r>
              <a:rPr lang="ru-RU" dirty="0">
                <a:solidFill>
                  <a:schemeClr val="tx1"/>
                </a:solidFill>
              </a:rPr>
              <a:t>Для нашей семьи любой вид спорта любимый, если он проходит в кругу нашей семьи.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CF9585B-1C67-40C3-BFC9-462F4B332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012824"/>
            <a:ext cx="3890963" cy="51879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77A9B6-620F-4D22-A4D7-C1B789DC4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6347" y="2125575"/>
            <a:ext cx="3238566" cy="4318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01148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236</TotalTime>
  <Words>529</Words>
  <Application>Microsoft Office PowerPoint</Application>
  <PresentationFormat>Широкоэкранный</PresentationFormat>
  <Paragraphs>41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Arial Narrow</vt:lpstr>
      <vt:lpstr>Arimo</vt:lpstr>
      <vt:lpstr>Calibri</vt:lpstr>
      <vt:lpstr>Times New Roman</vt:lpstr>
      <vt:lpstr>Trebuchet MS</vt:lpstr>
      <vt:lpstr>Wingdings 3</vt:lpstr>
      <vt:lpstr>YS Text</vt:lpstr>
      <vt:lpstr>Аспект</vt:lpstr>
      <vt:lpstr>           МАДОУ детский сад №151                                                                                                  </vt:lpstr>
      <vt:lpstr>Цель: Рассмотреть и определить значение семейного спорта, изучить важность для всей семьи, узнать о пользе занятий спортом всей семьей</vt:lpstr>
      <vt:lpstr>Презентация PowerPoint</vt:lpstr>
      <vt:lpstr>Презентация PowerPoint</vt:lpstr>
      <vt:lpstr>Семейным спортом может быть еще и биатлон, и конный спорт, и капоэйра, и парусный спорт, и байдарки, а также распространенный волейбол, баскетбол, футбол, бадминтон, фитнес и др. Спорт предоставляет большой выбор – расширяйте границы физической активности своей семьи, познавайте новое. Выбирая семейные виды спорта, учитывайте мнение ребенка.</vt:lpstr>
      <vt:lpstr>Презентация PowerPoint</vt:lpstr>
      <vt:lpstr>Семья Богатырёвых.</vt:lpstr>
      <vt:lpstr>Презентация PowerPoint</vt:lpstr>
      <vt:lpstr>Семья Елисеевых. Для нашей семьи любой вид спорта любимый, если он проходит в кругу нашей семьи. </vt:lpstr>
      <vt:lpstr>Семья Фончуковых. Наша семья очень спортивная. Мама занимается профессионально лыжным спортом, папа пожарно-прикладной спорт и лёгкая, тяжёлая атлетика. И меня приучают к спорту.</vt:lpstr>
      <vt:lpstr>Презентация PowerPoint</vt:lpstr>
      <vt:lpstr>Презентация PowerPoint</vt:lpstr>
      <vt:lpstr>Семья Ткач. В моей семье есть Я, Мама, Папа и старшая сестра вместе мы спортивная семья. </vt:lpstr>
      <vt:lpstr>Семья Поповых. Кто со спортом дружен? Я и моя дружная семья.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детский сад №151</dc:title>
  <dc:creator>marina.zabelina2021@outlook.com</dc:creator>
  <cp:lastModifiedBy>марина забелина</cp:lastModifiedBy>
  <cp:revision>1</cp:revision>
  <dcterms:created xsi:type="dcterms:W3CDTF">2022-04-01T03:02:42Z</dcterms:created>
  <dcterms:modified xsi:type="dcterms:W3CDTF">2026-07-17T09:40:45Z</dcterms:modified>
</cp:coreProperties>
</file>