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131536" y="4182275"/>
            <a:ext cx="4012565" cy="2675890"/>
          </a:xfrm>
          <a:custGeom>
            <a:avLst/>
            <a:gdLst/>
            <a:ahLst/>
            <a:cxnLst/>
            <a:rect l="l" t="t" r="r" b="b"/>
            <a:pathLst>
              <a:path w="4012565" h="2675890">
                <a:moveTo>
                  <a:pt x="0" y="2675712"/>
                </a:moveTo>
                <a:lnTo>
                  <a:pt x="4012463" y="0"/>
                </a:lnTo>
              </a:path>
            </a:pathLst>
          </a:custGeom>
          <a:ln w="9143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042404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8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91731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2023160" y="0"/>
                </a:moveTo>
                <a:lnTo>
                  <a:pt x="0" y="6858000"/>
                </a:lnTo>
                <a:lnTo>
                  <a:pt x="2252268" y="6858000"/>
                </a:lnTo>
                <a:lnTo>
                  <a:pt x="2252268" y="8229"/>
                </a:lnTo>
                <a:lnTo>
                  <a:pt x="2023160" y="0"/>
                </a:lnTo>
                <a:close/>
              </a:path>
            </a:pathLst>
          </a:custGeom>
          <a:solidFill>
            <a:srgbClr val="90C125">
              <a:alpha val="2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207072" y="0"/>
            <a:ext cx="1937385" cy="6858000"/>
          </a:xfrm>
          <a:custGeom>
            <a:avLst/>
            <a:gdLst/>
            <a:ahLst/>
            <a:cxnLst/>
            <a:rect l="l" t="t" r="r" b="b"/>
            <a:pathLst>
              <a:path w="1937384" h="6858000">
                <a:moveTo>
                  <a:pt x="1936927" y="0"/>
                </a:moveTo>
                <a:lnTo>
                  <a:pt x="0" y="0"/>
                </a:lnTo>
                <a:lnTo>
                  <a:pt x="1200326" y="6858000"/>
                </a:lnTo>
                <a:lnTo>
                  <a:pt x="1936927" y="6858000"/>
                </a:lnTo>
                <a:lnTo>
                  <a:pt x="1936927" y="0"/>
                </a:lnTo>
                <a:close/>
              </a:path>
            </a:pathLst>
          </a:custGeom>
          <a:solidFill>
            <a:srgbClr val="90C125">
              <a:alpha val="1960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8544" y="3921061"/>
            <a:ext cx="2505710" cy="2937510"/>
          </a:xfrm>
          <a:custGeom>
            <a:avLst/>
            <a:gdLst/>
            <a:ahLst/>
            <a:cxnLst/>
            <a:rect l="l" t="t" r="r" b="b"/>
            <a:pathLst>
              <a:path w="2505709" h="2937509">
                <a:moveTo>
                  <a:pt x="2505456" y="0"/>
                </a:moveTo>
                <a:lnTo>
                  <a:pt x="0" y="2936938"/>
                </a:lnTo>
                <a:lnTo>
                  <a:pt x="2505456" y="2936938"/>
                </a:lnTo>
                <a:lnTo>
                  <a:pt x="2505456" y="0"/>
                </a:lnTo>
                <a:close/>
              </a:path>
            </a:pathLst>
          </a:custGeom>
          <a:solidFill>
            <a:srgbClr val="529F1F">
              <a:alpha val="7176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012876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2131123" y="0"/>
                </a:moveTo>
                <a:lnTo>
                  <a:pt x="0" y="0"/>
                </a:lnTo>
                <a:lnTo>
                  <a:pt x="1854136" y="6858000"/>
                </a:lnTo>
                <a:lnTo>
                  <a:pt x="2131123" y="6849801"/>
                </a:lnTo>
                <a:lnTo>
                  <a:pt x="2131123" y="0"/>
                </a:lnTo>
                <a:close/>
              </a:path>
            </a:pathLst>
          </a:custGeom>
          <a:solidFill>
            <a:srgbClr val="3E7818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95132" y="0"/>
            <a:ext cx="848994" cy="6858000"/>
          </a:xfrm>
          <a:custGeom>
            <a:avLst/>
            <a:gdLst/>
            <a:ahLst/>
            <a:cxnLst/>
            <a:rect l="l" t="t" r="r" b="b"/>
            <a:pathLst>
              <a:path w="848995" h="6858000">
                <a:moveTo>
                  <a:pt x="848868" y="0"/>
                </a:moveTo>
                <a:lnTo>
                  <a:pt x="676515" y="0"/>
                </a:lnTo>
                <a:lnTo>
                  <a:pt x="0" y="6858000"/>
                </a:lnTo>
                <a:lnTo>
                  <a:pt x="848866" y="6858000"/>
                </a:lnTo>
                <a:lnTo>
                  <a:pt x="848868" y="0"/>
                </a:lnTo>
                <a:close/>
              </a:path>
            </a:pathLst>
          </a:custGeom>
          <a:solidFill>
            <a:srgbClr val="BFE373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078444" y="0"/>
            <a:ext cx="1066165" cy="6858000"/>
          </a:xfrm>
          <a:custGeom>
            <a:avLst/>
            <a:gdLst/>
            <a:ahLst/>
            <a:cxnLst/>
            <a:rect l="l" t="t" r="r" b="b"/>
            <a:pathLst>
              <a:path w="1066165" h="6858000">
                <a:moveTo>
                  <a:pt x="1051062" y="0"/>
                </a:moveTo>
                <a:lnTo>
                  <a:pt x="0" y="0"/>
                </a:lnTo>
                <a:lnTo>
                  <a:pt x="937407" y="6858000"/>
                </a:lnTo>
                <a:lnTo>
                  <a:pt x="1065296" y="6858000"/>
                </a:lnTo>
                <a:lnTo>
                  <a:pt x="1065550" y="6196129"/>
                </a:lnTo>
                <a:lnTo>
                  <a:pt x="1050880" y="398208"/>
                </a:lnTo>
                <a:lnTo>
                  <a:pt x="1051062" y="0"/>
                </a:lnTo>
                <a:close/>
              </a:path>
            </a:pathLst>
          </a:custGeom>
          <a:solidFill>
            <a:srgbClr val="90C125">
              <a:alpha val="6470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060435" y="4903647"/>
            <a:ext cx="1083945" cy="1954530"/>
          </a:xfrm>
          <a:custGeom>
            <a:avLst/>
            <a:gdLst/>
            <a:ahLst/>
            <a:cxnLst/>
            <a:rect l="l" t="t" r="r" b="b"/>
            <a:pathLst>
              <a:path w="1083945" h="1954529">
                <a:moveTo>
                  <a:pt x="1083564" y="0"/>
                </a:moveTo>
                <a:lnTo>
                  <a:pt x="0" y="1954352"/>
                </a:lnTo>
                <a:lnTo>
                  <a:pt x="1083564" y="1949323"/>
                </a:lnTo>
                <a:lnTo>
                  <a:pt x="1083564" y="0"/>
                </a:lnTo>
                <a:close/>
              </a:path>
            </a:pathLst>
          </a:custGeom>
          <a:solidFill>
            <a:srgbClr val="90C125">
              <a:alpha val="7960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0564" y="-67665"/>
            <a:ext cx="7462870" cy="809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2895" y="1386344"/>
            <a:ext cx="8016875" cy="2219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2.wdp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22246"/>
            <a:ext cx="8716645" cy="5636260"/>
            <a:chOff x="0" y="1222246"/>
            <a:chExt cx="8716645" cy="5636260"/>
          </a:xfrm>
        </p:grpSpPr>
        <p:sp>
          <p:nvSpPr>
            <p:cNvPr id="3" name="object 3"/>
            <p:cNvSpPr/>
            <p:nvPr/>
          </p:nvSpPr>
          <p:spPr>
            <a:xfrm>
              <a:off x="0" y="4069778"/>
              <a:ext cx="447040" cy="2788285"/>
            </a:xfrm>
            <a:custGeom>
              <a:avLst/>
              <a:gdLst/>
              <a:ahLst/>
              <a:cxnLst/>
              <a:rect l="l" t="t" r="r" b="b"/>
              <a:pathLst>
                <a:path w="447040" h="2788284">
                  <a:moveTo>
                    <a:pt x="0" y="0"/>
                  </a:moveTo>
                  <a:lnTo>
                    <a:pt x="0" y="2788221"/>
                  </a:lnTo>
                  <a:lnTo>
                    <a:pt x="446590" y="2788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125">
                <a:alpha val="8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22246"/>
              <a:ext cx="8716518" cy="35333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7127" y="5379720"/>
              <a:ext cx="4783074" cy="51128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2895" y="1386344"/>
            <a:ext cx="8016875" cy="22199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832610" marR="1270000" indent="-753110">
              <a:lnSpc>
                <a:spcPts val="5740"/>
              </a:lnSpc>
              <a:spcBef>
                <a:spcPts val="305"/>
              </a:spcBef>
              <a:tabLst>
                <a:tab pos="2675890" algn="l"/>
              </a:tabLst>
            </a:pPr>
            <a:r>
              <a:rPr sz="4800" b="0" spc="-10" dirty="0">
                <a:solidFill>
                  <a:srgbClr val="90C125"/>
                </a:solidFill>
                <a:latin typeface="Trebuchet MS"/>
                <a:cs typeface="Trebuchet MS"/>
              </a:rPr>
              <a:t>Интерактивная</a:t>
            </a:r>
            <a:r>
              <a:rPr sz="4800" b="0" spc="-310" dirty="0">
                <a:solidFill>
                  <a:srgbClr val="90C125"/>
                </a:solidFill>
                <a:latin typeface="Trebuchet MS"/>
                <a:cs typeface="Trebuchet MS"/>
              </a:rPr>
              <a:t> </a:t>
            </a:r>
            <a:r>
              <a:rPr sz="4800" b="0" spc="-20" dirty="0">
                <a:solidFill>
                  <a:srgbClr val="90C125"/>
                </a:solidFill>
                <a:latin typeface="Trebuchet MS"/>
                <a:cs typeface="Trebuchet MS"/>
              </a:rPr>
              <a:t>игра </a:t>
            </a:r>
            <a:r>
              <a:rPr sz="4800" b="0" spc="-25" dirty="0">
                <a:solidFill>
                  <a:srgbClr val="90C125"/>
                </a:solidFill>
                <a:latin typeface="Trebuchet MS"/>
                <a:cs typeface="Trebuchet MS"/>
              </a:rPr>
              <a:t>по</a:t>
            </a:r>
            <a:r>
              <a:rPr sz="4800" b="0" dirty="0">
                <a:solidFill>
                  <a:srgbClr val="90C125"/>
                </a:solidFill>
                <a:latin typeface="Trebuchet MS"/>
                <a:cs typeface="Trebuchet MS"/>
              </a:rPr>
              <a:t>	</a:t>
            </a:r>
            <a:r>
              <a:rPr sz="4800" b="0" spc="-10" dirty="0">
                <a:solidFill>
                  <a:srgbClr val="90C125"/>
                </a:solidFill>
                <a:latin typeface="Trebuchet MS"/>
                <a:cs typeface="Trebuchet MS"/>
              </a:rPr>
              <a:t>математике</a:t>
            </a:r>
            <a:endParaRPr sz="4800">
              <a:latin typeface="Trebuchet MS"/>
              <a:cs typeface="Trebuchet MS"/>
            </a:endParaRPr>
          </a:p>
          <a:p>
            <a:pPr marL="12700">
              <a:lnSpc>
                <a:spcPts val="5590"/>
              </a:lnSpc>
            </a:pPr>
            <a:r>
              <a:rPr sz="4800" b="0" dirty="0">
                <a:solidFill>
                  <a:srgbClr val="90C125"/>
                </a:solidFill>
                <a:latin typeface="Trebuchet MS"/>
                <a:cs typeface="Trebuchet MS"/>
              </a:rPr>
              <a:t>для</a:t>
            </a:r>
            <a:r>
              <a:rPr sz="4800" b="0" spc="-30" dirty="0">
                <a:solidFill>
                  <a:srgbClr val="90C125"/>
                </a:solidFill>
                <a:latin typeface="Trebuchet MS"/>
                <a:cs typeface="Trebuchet MS"/>
              </a:rPr>
              <a:t> </a:t>
            </a:r>
            <a:r>
              <a:rPr sz="4800" b="0" dirty="0">
                <a:solidFill>
                  <a:srgbClr val="90C125"/>
                </a:solidFill>
                <a:latin typeface="Trebuchet MS"/>
                <a:cs typeface="Trebuchet MS"/>
              </a:rPr>
              <a:t>младших</a:t>
            </a:r>
            <a:r>
              <a:rPr sz="4800" b="0" spc="-30" dirty="0">
                <a:solidFill>
                  <a:srgbClr val="90C125"/>
                </a:solidFill>
                <a:latin typeface="Trebuchet MS"/>
                <a:cs typeface="Trebuchet MS"/>
              </a:rPr>
              <a:t> </a:t>
            </a:r>
            <a:r>
              <a:rPr sz="4800" b="0" spc="-10" dirty="0">
                <a:solidFill>
                  <a:srgbClr val="90C125"/>
                </a:solidFill>
                <a:latin typeface="Trebuchet MS"/>
                <a:cs typeface="Trebuchet MS"/>
              </a:rPr>
              <a:t>дошкольников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0100" y="3580325"/>
            <a:ext cx="68427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90C125"/>
                </a:solidFill>
                <a:latin typeface="Trebuchet MS"/>
                <a:cs typeface="Trebuchet MS"/>
              </a:rPr>
              <a:t>«Путешествие</a:t>
            </a:r>
            <a:r>
              <a:rPr sz="4800" spc="-225" dirty="0">
                <a:solidFill>
                  <a:srgbClr val="90C125"/>
                </a:solidFill>
                <a:latin typeface="Trebuchet MS"/>
                <a:cs typeface="Trebuchet MS"/>
              </a:rPr>
              <a:t> </a:t>
            </a:r>
            <a:r>
              <a:rPr sz="4800" spc="-10" dirty="0">
                <a:solidFill>
                  <a:srgbClr val="90C125"/>
                </a:solidFill>
                <a:latin typeface="Trebuchet MS"/>
                <a:cs typeface="Trebuchet MS"/>
              </a:rPr>
              <a:t>Колобка»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22385" y="5437281"/>
            <a:ext cx="4476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 err="1">
                <a:solidFill>
                  <a:srgbClr val="90C125"/>
                </a:solidFill>
                <a:latin typeface="Trebuchet MS"/>
                <a:cs typeface="Trebuchet MS"/>
              </a:rPr>
              <a:t>Подготовила</a:t>
            </a:r>
            <a:r>
              <a:rPr sz="1800" spc="-135" dirty="0">
                <a:solidFill>
                  <a:srgbClr val="90C125"/>
                </a:solidFill>
                <a:latin typeface="Trebuchet MS"/>
                <a:cs typeface="Trebuchet MS"/>
              </a:rPr>
              <a:t> </a:t>
            </a:r>
            <a:r>
              <a:rPr lang="ru-RU" sz="1800" dirty="0">
                <a:solidFill>
                  <a:srgbClr val="90C125"/>
                </a:solidFill>
                <a:latin typeface="Trebuchet MS"/>
                <a:cs typeface="Trebuchet MS"/>
              </a:rPr>
              <a:t>Забелина Марина Олеговна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69778"/>
            <a:ext cx="447040" cy="2788285"/>
          </a:xfrm>
          <a:custGeom>
            <a:avLst/>
            <a:gdLst/>
            <a:ahLst/>
            <a:cxnLst/>
            <a:rect l="l" t="t" r="r" b="b"/>
            <a:pathLst>
              <a:path w="447040" h="2788284">
                <a:moveTo>
                  <a:pt x="0" y="0"/>
                </a:moveTo>
                <a:lnTo>
                  <a:pt x="0" y="2788221"/>
                </a:lnTo>
                <a:lnTo>
                  <a:pt x="446590" y="2788221"/>
                </a:lnTo>
                <a:lnTo>
                  <a:pt x="0" y="0"/>
                </a:lnTo>
                <a:close/>
              </a:path>
            </a:pathLst>
          </a:custGeom>
          <a:solidFill>
            <a:srgbClr val="90C125">
              <a:alpha val="8470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8449056" y="6086855"/>
            <a:ext cx="706120" cy="782320"/>
            <a:chOff x="8449056" y="6086855"/>
            <a:chExt cx="706120" cy="782320"/>
          </a:xfrm>
        </p:grpSpPr>
        <p:sp>
          <p:nvSpPr>
            <p:cNvPr id="16" name="object 16"/>
            <p:cNvSpPr/>
            <p:nvPr/>
          </p:nvSpPr>
          <p:spPr>
            <a:xfrm>
              <a:off x="8458962" y="6096761"/>
              <a:ext cx="685800" cy="762000"/>
            </a:xfrm>
            <a:custGeom>
              <a:avLst/>
              <a:gdLst/>
              <a:ahLst/>
              <a:cxnLst/>
              <a:rect l="l" t="t" r="r" b="b"/>
              <a:pathLst>
                <a:path w="685800" h="762000">
                  <a:moveTo>
                    <a:pt x="685800" y="0"/>
                  </a:moveTo>
                  <a:lnTo>
                    <a:pt x="0" y="0"/>
                  </a:lnTo>
                  <a:lnTo>
                    <a:pt x="0" y="124460"/>
                  </a:lnTo>
                  <a:lnTo>
                    <a:pt x="0" y="638810"/>
                  </a:lnTo>
                  <a:lnTo>
                    <a:pt x="0" y="762000"/>
                  </a:lnTo>
                  <a:lnTo>
                    <a:pt x="685800" y="762000"/>
                  </a:lnTo>
                  <a:lnTo>
                    <a:pt x="685800" y="638810"/>
                  </a:lnTo>
                  <a:lnTo>
                    <a:pt x="85725" y="638810"/>
                  </a:lnTo>
                  <a:lnTo>
                    <a:pt x="85725" y="638175"/>
                  </a:lnTo>
                  <a:lnTo>
                    <a:pt x="85725" y="124460"/>
                  </a:lnTo>
                  <a:lnTo>
                    <a:pt x="86995" y="124460"/>
                  </a:lnTo>
                  <a:lnTo>
                    <a:pt x="600075" y="381000"/>
                  </a:lnTo>
                  <a:lnTo>
                    <a:pt x="85725" y="638175"/>
                  </a:lnTo>
                  <a:lnTo>
                    <a:pt x="685800" y="638175"/>
                  </a:lnTo>
                  <a:lnTo>
                    <a:pt x="685800" y="124460"/>
                  </a:lnTo>
                  <a:lnTo>
                    <a:pt x="685800" y="123825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90C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544687" y="6220586"/>
              <a:ext cx="514350" cy="514350"/>
            </a:xfrm>
            <a:custGeom>
              <a:avLst/>
              <a:gdLst/>
              <a:ahLst/>
              <a:cxnLst/>
              <a:rect l="l" t="t" r="r" b="b"/>
              <a:pathLst>
                <a:path w="514350" h="514350">
                  <a:moveTo>
                    <a:pt x="0" y="0"/>
                  </a:moveTo>
                  <a:lnTo>
                    <a:pt x="0" y="514350"/>
                  </a:lnTo>
                  <a:lnTo>
                    <a:pt x="514350" y="257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458962" y="6096761"/>
              <a:ext cx="685800" cy="762000"/>
            </a:xfrm>
            <a:custGeom>
              <a:avLst/>
              <a:gdLst/>
              <a:ahLst/>
              <a:cxnLst/>
              <a:rect l="l" t="t" r="r" b="b"/>
              <a:pathLst>
                <a:path w="685800" h="762000">
                  <a:moveTo>
                    <a:pt x="600075" y="381000"/>
                  </a:moveTo>
                  <a:lnTo>
                    <a:pt x="85725" y="638175"/>
                  </a:lnTo>
                  <a:lnTo>
                    <a:pt x="85725" y="123825"/>
                  </a:lnTo>
                  <a:lnTo>
                    <a:pt x="600075" y="381000"/>
                  </a:lnTo>
                  <a:close/>
                </a:path>
                <a:path w="685800" h="762000">
                  <a:moveTo>
                    <a:pt x="0" y="762000"/>
                  </a:moveTo>
                  <a:lnTo>
                    <a:pt x="685800" y="762000"/>
                  </a:lnTo>
                  <a:lnTo>
                    <a:pt x="685800" y="0"/>
                  </a:lnTo>
                  <a:lnTo>
                    <a:pt x="0" y="0"/>
                  </a:lnTo>
                  <a:lnTo>
                    <a:pt x="0" y="7620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953000"/>
            <a:ext cx="1828800" cy="17526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AD7F25C-C153-D2FB-BA1C-C5E0CCEC33A0}"/>
              </a:ext>
            </a:extLst>
          </p:cNvPr>
          <p:cNvSpPr txBox="1"/>
          <p:nvPr/>
        </p:nvSpPr>
        <p:spPr>
          <a:xfrm>
            <a:off x="1593186" y="113539"/>
            <a:ext cx="5257800" cy="461665"/>
          </a:xfrm>
          <a:prstGeom prst="rect">
            <a:avLst/>
          </a:prstGeom>
          <a:solidFill>
            <a:srgbClr val="FF7C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+mn-lt"/>
              </a:rPr>
              <a:t>Вставить заплатку по форме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4F63C05-4E06-367E-3F0D-4BE157FE3C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333" t="7239" r="31334" b="7239"/>
          <a:stretch>
            <a:fillRect/>
          </a:stretch>
        </p:blipFill>
        <p:spPr>
          <a:xfrm>
            <a:off x="2621886" y="1600200"/>
            <a:ext cx="3200400" cy="3657600"/>
          </a:xfrm>
          <a:prstGeom prst="rect">
            <a:avLst/>
          </a:prstGeom>
        </p:spPr>
      </p:pic>
      <p:sp>
        <p:nvSpPr>
          <p:cNvPr id="26" name="заплатка">
            <a:extLst>
              <a:ext uri="{FF2B5EF4-FFF2-40B4-BE49-F238E27FC236}">
                <a16:creationId xmlns:a16="http://schemas.microsoft.com/office/drawing/2014/main" id="{949033C3-B464-831D-44DD-6D1FDD502A54}"/>
              </a:ext>
            </a:extLst>
          </p:cNvPr>
          <p:cNvSpPr/>
          <p:nvPr/>
        </p:nvSpPr>
        <p:spPr>
          <a:xfrm>
            <a:off x="2971800" y="3200400"/>
            <a:ext cx="1066800" cy="6858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8F9BC3C8-BF73-2DB7-6586-18E8C8F009F8}"/>
              </a:ext>
            </a:extLst>
          </p:cNvPr>
          <p:cNvSpPr/>
          <p:nvPr/>
        </p:nvSpPr>
        <p:spPr>
          <a:xfrm>
            <a:off x="506124" y="1181100"/>
            <a:ext cx="1146146" cy="838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квадрат">
            <a:extLst>
              <a:ext uri="{FF2B5EF4-FFF2-40B4-BE49-F238E27FC236}">
                <a16:creationId xmlns:a16="http://schemas.microsoft.com/office/drawing/2014/main" id="{8984F328-389A-405A-2121-211803D99B02}"/>
              </a:ext>
            </a:extLst>
          </p:cNvPr>
          <p:cNvSpPr/>
          <p:nvPr/>
        </p:nvSpPr>
        <p:spPr>
          <a:xfrm>
            <a:off x="577685" y="3162300"/>
            <a:ext cx="1066800" cy="990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C6F30AA-BCF8-D575-B86B-3D84270BB2F1}"/>
              </a:ext>
            </a:extLst>
          </p:cNvPr>
          <p:cNvSpPr/>
          <p:nvPr/>
        </p:nvSpPr>
        <p:spPr>
          <a:xfrm>
            <a:off x="6705600" y="1185765"/>
            <a:ext cx="15240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круг">
            <a:extLst>
              <a:ext uri="{FF2B5EF4-FFF2-40B4-BE49-F238E27FC236}">
                <a16:creationId xmlns:a16="http://schemas.microsoft.com/office/drawing/2014/main" id="{B841C85C-E664-64DE-BF58-B7F531B341FB}"/>
              </a:ext>
            </a:extLst>
          </p:cNvPr>
          <p:cNvSpPr/>
          <p:nvPr/>
        </p:nvSpPr>
        <p:spPr>
          <a:xfrm>
            <a:off x="7010400" y="2628900"/>
            <a:ext cx="1066800" cy="1028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>
            <a:extLst>
              <a:ext uri="{FF2B5EF4-FFF2-40B4-BE49-F238E27FC236}">
                <a16:creationId xmlns:a16="http://schemas.microsoft.com/office/drawing/2014/main" id="{DE3C83ED-576E-CDFC-B611-98DDE93082FC}"/>
              </a:ext>
            </a:extLst>
          </p:cNvPr>
          <p:cNvSpPr/>
          <p:nvPr/>
        </p:nvSpPr>
        <p:spPr>
          <a:xfrm>
            <a:off x="4724400" y="5491912"/>
            <a:ext cx="1143000" cy="1028699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33333E-6 L 0.26527 0.278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4" y="1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руг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1" b="92414" l="7639" r="90625">
                        <a14:foregroundMark x1="7986" y1="52759" x2="7986" y2="52759"/>
                        <a14:foregroundMark x1="90972" y1="51379" x2="90972" y2="51379"/>
                        <a14:foregroundMark x1="51042" y1="7586" x2="51042" y2="7586"/>
                        <a14:foregroundMark x1="48958" y1="92414" x2="48958" y2="924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1400" y="448054"/>
            <a:ext cx="1371600" cy="1380744"/>
          </a:xfrm>
          <a:prstGeom prst="rect">
            <a:avLst/>
          </a:prstGeom>
        </p:spPr>
      </p:pic>
      <p:pic>
        <p:nvPicPr>
          <p:cNvPr id="5" name="треугольник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9020" y1="22991" x2="49020" y2="229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2423" y="4267200"/>
            <a:ext cx="1941576" cy="2133600"/>
          </a:xfrm>
          <a:prstGeom prst="rect">
            <a:avLst/>
          </a:prstGeom>
        </p:spPr>
      </p:pic>
      <p:pic>
        <p:nvPicPr>
          <p:cNvPr id="6" name="прямоугольник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468" y="457198"/>
            <a:ext cx="2273528" cy="1600200"/>
          </a:xfrm>
          <a:prstGeom prst="rect">
            <a:avLst/>
          </a:prstGeom>
        </p:spPr>
      </p:pic>
      <p:grpSp>
        <p:nvGrpSpPr>
          <p:cNvPr id="7" name="овал"/>
          <p:cNvGrpSpPr/>
          <p:nvPr/>
        </p:nvGrpSpPr>
        <p:grpSpPr>
          <a:xfrm>
            <a:off x="371854" y="3953255"/>
            <a:ext cx="1468120" cy="934719"/>
            <a:chOff x="371854" y="3953255"/>
            <a:chExt cx="1468120" cy="934719"/>
          </a:xfrm>
        </p:grpSpPr>
        <p:sp>
          <p:nvSpPr>
            <p:cNvPr id="8" name="object 8"/>
            <p:cNvSpPr/>
            <p:nvPr/>
          </p:nvSpPr>
          <p:spPr>
            <a:xfrm>
              <a:off x="381760" y="3963161"/>
              <a:ext cx="1447800" cy="914400"/>
            </a:xfrm>
            <a:custGeom>
              <a:avLst/>
              <a:gdLst/>
              <a:ahLst/>
              <a:cxnLst/>
              <a:rect l="l" t="t" r="r" b="b"/>
              <a:pathLst>
                <a:path w="1447800" h="914400">
                  <a:moveTo>
                    <a:pt x="723900" y="0"/>
                  </a:moveTo>
                  <a:lnTo>
                    <a:pt x="664528" y="1511"/>
                  </a:lnTo>
                  <a:lnTo>
                    <a:pt x="606479" y="5981"/>
                  </a:lnTo>
                  <a:lnTo>
                    <a:pt x="549939" y="13284"/>
                  </a:lnTo>
                  <a:lnTo>
                    <a:pt x="495091" y="23317"/>
                  </a:lnTo>
                  <a:lnTo>
                    <a:pt x="442125" y="35928"/>
                  </a:lnTo>
                  <a:lnTo>
                    <a:pt x="391227" y="51041"/>
                  </a:lnTo>
                  <a:lnTo>
                    <a:pt x="342581" y="68503"/>
                  </a:lnTo>
                  <a:lnTo>
                    <a:pt x="296374" y="88226"/>
                  </a:lnTo>
                  <a:lnTo>
                    <a:pt x="252793" y="110070"/>
                  </a:lnTo>
                  <a:lnTo>
                    <a:pt x="212026" y="133921"/>
                  </a:lnTo>
                  <a:lnTo>
                    <a:pt x="174255" y="159664"/>
                  </a:lnTo>
                  <a:lnTo>
                    <a:pt x="139670" y="187198"/>
                  </a:lnTo>
                  <a:lnTo>
                    <a:pt x="108456" y="216382"/>
                  </a:lnTo>
                  <a:lnTo>
                    <a:pt x="80799" y="247103"/>
                  </a:lnTo>
                  <a:lnTo>
                    <a:pt x="56887" y="279247"/>
                  </a:lnTo>
                  <a:lnTo>
                    <a:pt x="36904" y="312699"/>
                  </a:lnTo>
                  <a:lnTo>
                    <a:pt x="9473" y="383044"/>
                  </a:lnTo>
                  <a:lnTo>
                    <a:pt x="0" y="457200"/>
                  </a:lnTo>
                  <a:lnTo>
                    <a:pt x="2398" y="494690"/>
                  </a:lnTo>
                  <a:lnTo>
                    <a:pt x="21037" y="567054"/>
                  </a:lnTo>
                  <a:lnTo>
                    <a:pt x="56887" y="635152"/>
                  </a:lnTo>
                  <a:lnTo>
                    <a:pt x="80799" y="667296"/>
                  </a:lnTo>
                  <a:lnTo>
                    <a:pt x="108456" y="698017"/>
                  </a:lnTo>
                  <a:lnTo>
                    <a:pt x="139670" y="727201"/>
                  </a:lnTo>
                  <a:lnTo>
                    <a:pt x="174255" y="754722"/>
                  </a:lnTo>
                  <a:lnTo>
                    <a:pt x="212026" y="780478"/>
                  </a:lnTo>
                  <a:lnTo>
                    <a:pt x="252793" y="804329"/>
                  </a:lnTo>
                  <a:lnTo>
                    <a:pt x="296374" y="826173"/>
                  </a:lnTo>
                  <a:lnTo>
                    <a:pt x="342581" y="845896"/>
                  </a:lnTo>
                  <a:lnTo>
                    <a:pt x="391227" y="863358"/>
                  </a:lnTo>
                  <a:lnTo>
                    <a:pt x="442125" y="878471"/>
                  </a:lnTo>
                  <a:lnTo>
                    <a:pt x="495091" y="891082"/>
                  </a:lnTo>
                  <a:lnTo>
                    <a:pt x="549939" y="901115"/>
                  </a:lnTo>
                  <a:lnTo>
                    <a:pt x="606479" y="908418"/>
                  </a:lnTo>
                  <a:lnTo>
                    <a:pt x="664528" y="912888"/>
                  </a:lnTo>
                  <a:lnTo>
                    <a:pt x="723900" y="914400"/>
                  </a:lnTo>
                  <a:lnTo>
                    <a:pt x="783269" y="912888"/>
                  </a:lnTo>
                  <a:lnTo>
                    <a:pt x="841319" y="908418"/>
                  </a:lnTo>
                  <a:lnTo>
                    <a:pt x="897859" y="901115"/>
                  </a:lnTo>
                  <a:lnTo>
                    <a:pt x="952707" y="891082"/>
                  </a:lnTo>
                  <a:lnTo>
                    <a:pt x="1005672" y="878471"/>
                  </a:lnTo>
                  <a:lnTo>
                    <a:pt x="1056571" y="863358"/>
                  </a:lnTo>
                  <a:lnTo>
                    <a:pt x="1105217" y="845896"/>
                  </a:lnTo>
                  <a:lnTo>
                    <a:pt x="1151423" y="826173"/>
                  </a:lnTo>
                  <a:lnTo>
                    <a:pt x="1195005" y="804329"/>
                  </a:lnTo>
                  <a:lnTo>
                    <a:pt x="1235772" y="780478"/>
                  </a:lnTo>
                  <a:lnTo>
                    <a:pt x="1273543" y="754722"/>
                  </a:lnTo>
                  <a:lnTo>
                    <a:pt x="1308125" y="727201"/>
                  </a:lnTo>
                  <a:lnTo>
                    <a:pt x="1339342" y="698017"/>
                  </a:lnTo>
                  <a:lnTo>
                    <a:pt x="1367002" y="667296"/>
                  </a:lnTo>
                  <a:lnTo>
                    <a:pt x="1390916" y="635152"/>
                  </a:lnTo>
                  <a:lnTo>
                    <a:pt x="1410893" y="601700"/>
                  </a:lnTo>
                  <a:lnTo>
                    <a:pt x="1438325" y="531355"/>
                  </a:lnTo>
                  <a:lnTo>
                    <a:pt x="1447800" y="457200"/>
                  </a:lnTo>
                  <a:lnTo>
                    <a:pt x="1445399" y="419709"/>
                  </a:lnTo>
                  <a:lnTo>
                    <a:pt x="1426756" y="347332"/>
                  </a:lnTo>
                  <a:lnTo>
                    <a:pt x="1390916" y="279247"/>
                  </a:lnTo>
                  <a:lnTo>
                    <a:pt x="1367002" y="247103"/>
                  </a:lnTo>
                  <a:lnTo>
                    <a:pt x="1339342" y="216382"/>
                  </a:lnTo>
                  <a:lnTo>
                    <a:pt x="1308125" y="187198"/>
                  </a:lnTo>
                  <a:lnTo>
                    <a:pt x="1273543" y="159664"/>
                  </a:lnTo>
                  <a:lnTo>
                    <a:pt x="1235772" y="133921"/>
                  </a:lnTo>
                  <a:lnTo>
                    <a:pt x="1195005" y="110070"/>
                  </a:lnTo>
                  <a:lnTo>
                    <a:pt x="1151423" y="88226"/>
                  </a:lnTo>
                  <a:lnTo>
                    <a:pt x="1105217" y="68503"/>
                  </a:lnTo>
                  <a:lnTo>
                    <a:pt x="1056571" y="51041"/>
                  </a:lnTo>
                  <a:lnTo>
                    <a:pt x="1005672" y="35928"/>
                  </a:lnTo>
                  <a:lnTo>
                    <a:pt x="952707" y="23317"/>
                  </a:lnTo>
                  <a:lnTo>
                    <a:pt x="897859" y="13284"/>
                  </a:lnTo>
                  <a:lnTo>
                    <a:pt x="841319" y="5981"/>
                  </a:lnTo>
                  <a:lnTo>
                    <a:pt x="783269" y="1511"/>
                  </a:lnTo>
                  <a:lnTo>
                    <a:pt x="723900" y="0"/>
                  </a:lnTo>
                  <a:close/>
                </a:path>
              </a:pathLst>
            </a:custGeom>
            <a:solidFill>
              <a:srgbClr val="90C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760" y="3963161"/>
              <a:ext cx="1447800" cy="914400"/>
            </a:xfrm>
            <a:custGeom>
              <a:avLst/>
              <a:gdLst/>
              <a:ahLst/>
              <a:cxnLst/>
              <a:rect l="l" t="t" r="r" b="b"/>
              <a:pathLst>
                <a:path w="1447800" h="914400">
                  <a:moveTo>
                    <a:pt x="1447800" y="457200"/>
                  </a:moveTo>
                  <a:lnTo>
                    <a:pt x="1438325" y="383044"/>
                  </a:lnTo>
                  <a:lnTo>
                    <a:pt x="1410893" y="312699"/>
                  </a:lnTo>
                  <a:lnTo>
                    <a:pt x="1390916" y="279247"/>
                  </a:lnTo>
                  <a:lnTo>
                    <a:pt x="1367002" y="247103"/>
                  </a:lnTo>
                  <a:lnTo>
                    <a:pt x="1339342" y="216382"/>
                  </a:lnTo>
                  <a:lnTo>
                    <a:pt x="1308125" y="187198"/>
                  </a:lnTo>
                  <a:lnTo>
                    <a:pt x="1273543" y="159664"/>
                  </a:lnTo>
                  <a:lnTo>
                    <a:pt x="1235772" y="133921"/>
                  </a:lnTo>
                  <a:lnTo>
                    <a:pt x="1195005" y="110070"/>
                  </a:lnTo>
                  <a:lnTo>
                    <a:pt x="1151423" y="88226"/>
                  </a:lnTo>
                  <a:lnTo>
                    <a:pt x="1105217" y="68503"/>
                  </a:lnTo>
                  <a:lnTo>
                    <a:pt x="1056571" y="51041"/>
                  </a:lnTo>
                  <a:lnTo>
                    <a:pt x="1005672" y="35928"/>
                  </a:lnTo>
                  <a:lnTo>
                    <a:pt x="952707" y="23317"/>
                  </a:lnTo>
                  <a:lnTo>
                    <a:pt x="897859" y="13284"/>
                  </a:lnTo>
                  <a:lnTo>
                    <a:pt x="841319" y="5981"/>
                  </a:lnTo>
                  <a:lnTo>
                    <a:pt x="783269" y="1511"/>
                  </a:lnTo>
                  <a:lnTo>
                    <a:pt x="723900" y="0"/>
                  </a:lnTo>
                  <a:lnTo>
                    <a:pt x="664528" y="1511"/>
                  </a:lnTo>
                  <a:lnTo>
                    <a:pt x="606479" y="5981"/>
                  </a:lnTo>
                  <a:lnTo>
                    <a:pt x="549939" y="13284"/>
                  </a:lnTo>
                  <a:lnTo>
                    <a:pt x="495091" y="23317"/>
                  </a:lnTo>
                  <a:lnTo>
                    <a:pt x="442125" y="35928"/>
                  </a:lnTo>
                  <a:lnTo>
                    <a:pt x="391227" y="51041"/>
                  </a:lnTo>
                  <a:lnTo>
                    <a:pt x="342581" y="68503"/>
                  </a:lnTo>
                  <a:lnTo>
                    <a:pt x="296374" y="88226"/>
                  </a:lnTo>
                  <a:lnTo>
                    <a:pt x="252793" y="110070"/>
                  </a:lnTo>
                  <a:lnTo>
                    <a:pt x="212026" y="133921"/>
                  </a:lnTo>
                  <a:lnTo>
                    <a:pt x="174255" y="159664"/>
                  </a:lnTo>
                  <a:lnTo>
                    <a:pt x="139670" y="187198"/>
                  </a:lnTo>
                  <a:lnTo>
                    <a:pt x="108456" y="216382"/>
                  </a:lnTo>
                  <a:lnTo>
                    <a:pt x="80799" y="247103"/>
                  </a:lnTo>
                  <a:lnTo>
                    <a:pt x="56887" y="279247"/>
                  </a:lnTo>
                  <a:lnTo>
                    <a:pt x="36904" y="312699"/>
                  </a:lnTo>
                  <a:lnTo>
                    <a:pt x="9473" y="383044"/>
                  </a:lnTo>
                  <a:lnTo>
                    <a:pt x="0" y="457200"/>
                  </a:lnTo>
                  <a:lnTo>
                    <a:pt x="2398" y="494690"/>
                  </a:lnTo>
                  <a:lnTo>
                    <a:pt x="21037" y="567054"/>
                  </a:lnTo>
                  <a:lnTo>
                    <a:pt x="56887" y="635152"/>
                  </a:lnTo>
                  <a:lnTo>
                    <a:pt x="80799" y="667296"/>
                  </a:lnTo>
                  <a:lnTo>
                    <a:pt x="108456" y="698017"/>
                  </a:lnTo>
                  <a:lnTo>
                    <a:pt x="139670" y="727201"/>
                  </a:lnTo>
                  <a:lnTo>
                    <a:pt x="174255" y="754722"/>
                  </a:lnTo>
                  <a:lnTo>
                    <a:pt x="212026" y="780478"/>
                  </a:lnTo>
                  <a:lnTo>
                    <a:pt x="252793" y="804329"/>
                  </a:lnTo>
                  <a:lnTo>
                    <a:pt x="296374" y="826173"/>
                  </a:lnTo>
                  <a:lnTo>
                    <a:pt x="342581" y="845896"/>
                  </a:lnTo>
                  <a:lnTo>
                    <a:pt x="391227" y="863358"/>
                  </a:lnTo>
                  <a:lnTo>
                    <a:pt x="442125" y="878471"/>
                  </a:lnTo>
                  <a:lnTo>
                    <a:pt x="495091" y="891082"/>
                  </a:lnTo>
                  <a:lnTo>
                    <a:pt x="549939" y="901115"/>
                  </a:lnTo>
                  <a:lnTo>
                    <a:pt x="606479" y="908418"/>
                  </a:lnTo>
                  <a:lnTo>
                    <a:pt x="664528" y="912888"/>
                  </a:lnTo>
                  <a:lnTo>
                    <a:pt x="723900" y="914400"/>
                  </a:lnTo>
                  <a:lnTo>
                    <a:pt x="783269" y="912888"/>
                  </a:lnTo>
                  <a:lnTo>
                    <a:pt x="841319" y="908418"/>
                  </a:lnTo>
                  <a:lnTo>
                    <a:pt x="897859" y="901115"/>
                  </a:lnTo>
                  <a:lnTo>
                    <a:pt x="952707" y="891082"/>
                  </a:lnTo>
                  <a:lnTo>
                    <a:pt x="1005672" y="878471"/>
                  </a:lnTo>
                  <a:lnTo>
                    <a:pt x="1056571" y="863358"/>
                  </a:lnTo>
                  <a:lnTo>
                    <a:pt x="1105217" y="845896"/>
                  </a:lnTo>
                  <a:lnTo>
                    <a:pt x="1151423" y="826173"/>
                  </a:lnTo>
                  <a:lnTo>
                    <a:pt x="1195005" y="804329"/>
                  </a:lnTo>
                  <a:lnTo>
                    <a:pt x="1235772" y="780478"/>
                  </a:lnTo>
                  <a:lnTo>
                    <a:pt x="1273543" y="754722"/>
                  </a:lnTo>
                  <a:lnTo>
                    <a:pt x="1308125" y="727201"/>
                  </a:lnTo>
                  <a:lnTo>
                    <a:pt x="1339342" y="698017"/>
                  </a:lnTo>
                  <a:lnTo>
                    <a:pt x="1367002" y="667296"/>
                  </a:lnTo>
                  <a:lnTo>
                    <a:pt x="1390916" y="635152"/>
                  </a:lnTo>
                  <a:lnTo>
                    <a:pt x="1410893" y="601700"/>
                  </a:lnTo>
                  <a:lnTo>
                    <a:pt x="1438325" y="531355"/>
                  </a:lnTo>
                  <a:lnTo>
                    <a:pt x="1447800" y="4572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2040859" y="571500"/>
            <a:ext cx="5324856" cy="5715000"/>
            <a:chOff x="2133600" y="533397"/>
            <a:chExt cx="5324856" cy="571500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33600" y="533397"/>
              <a:ext cx="5324856" cy="57150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582161" y="2743961"/>
              <a:ext cx="914400" cy="762000"/>
            </a:xfrm>
            <a:custGeom>
              <a:avLst/>
              <a:gdLst/>
              <a:ahLst/>
              <a:cxnLst/>
              <a:rect l="l" t="t" r="r" b="b"/>
              <a:pathLst>
                <a:path w="914400" h="762000">
                  <a:moveTo>
                    <a:pt x="9144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914400" y="7620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квадрат"/>
          <p:cNvGrpSpPr/>
          <p:nvPr/>
        </p:nvGrpSpPr>
        <p:grpSpPr>
          <a:xfrm>
            <a:off x="747906" y="2695704"/>
            <a:ext cx="934719" cy="782320"/>
            <a:chOff x="448056" y="2734055"/>
            <a:chExt cx="934719" cy="782320"/>
          </a:xfrm>
        </p:grpSpPr>
        <p:sp>
          <p:nvSpPr>
            <p:cNvPr id="16" name="object 16"/>
            <p:cNvSpPr/>
            <p:nvPr/>
          </p:nvSpPr>
          <p:spPr>
            <a:xfrm>
              <a:off x="457962" y="2743961"/>
              <a:ext cx="914400" cy="762000"/>
            </a:xfrm>
            <a:custGeom>
              <a:avLst/>
              <a:gdLst/>
              <a:ahLst/>
              <a:cxnLst/>
              <a:rect l="l" t="t" r="r" b="b"/>
              <a:pathLst>
                <a:path w="914400" h="762000">
                  <a:moveTo>
                    <a:pt x="914400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914400" y="7620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6E2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962" y="2743961"/>
              <a:ext cx="914400" cy="762000"/>
            </a:xfrm>
            <a:custGeom>
              <a:avLst/>
              <a:gdLst/>
              <a:ahLst/>
              <a:cxnLst/>
              <a:rect l="l" t="t" r="r" b="b"/>
              <a:pathLst>
                <a:path w="914400" h="762000">
                  <a:moveTo>
                    <a:pt x="0" y="762000"/>
                  </a:moveTo>
                  <a:lnTo>
                    <a:pt x="914400" y="7620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7620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2400" y="5105400"/>
            <a:ext cx="1600200" cy="16002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9CEFB3A-5569-98F0-AE08-061657503AB1}"/>
              </a:ext>
            </a:extLst>
          </p:cNvPr>
          <p:cNvSpPr txBox="1"/>
          <p:nvPr/>
        </p:nvSpPr>
        <p:spPr>
          <a:xfrm>
            <a:off x="2971800" y="304800"/>
            <a:ext cx="4131341" cy="461665"/>
          </a:xfrm>
          <a:prstGeom prst="rect">
            <a:avLst/>
          </a:prstGeom>
          <a:solidFill>
            <a:srgbClr val="FF7C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+mn-lt"/>
              </a:rPr>
              <a:t>Вставить заплатку по форме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30052 0.01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7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0BF122B-485D-C98B-4140-B66B36F3F878}"/>
              </a:ext>
            </a:extLst>
          </p:cNvPr>
          <p:cNvGrpSpPr/>
          <p:nvPr/>
        </p:nvGrpSpPr>
        <p:grpSpPr>
          <a:xfrm>
            <a:off x="8382761" y="6248399"/>
            <a:ext cx="762001" cy="609601"/>
            <a:chOff x="8382761" y="6249161"/>
            <a:chExt cx="762001" cy="609601"/>
          </a:xfrm>
        </p:grpSpPr>
        <p:sp>
          <p:nvSpPr>
            <p:cNvPr id="4" name="object 4"/>
            <p:cNvSpPr/>
            <p:nvPr/>
          </p:nvSpPr>
          <p:spPr>
            <a:xfrm>
              <a:off x="8382762" y="6249161"/>
              <a:ext cx="762000" cy="609600"/>
            </a:xfrm>
            <a:custGeom>
              <a:avLst/>
              <a:gdLst/>
              <a:ahLst/>
              <a:cxnLst/>
              <a:rect l="l" t="t" r="r" b="b"/>
              <a:pathLst>
                <a:path w="762000" h="609600">
                  <a:moveTo>
                    <a:pt x="762000" y="0"/>
                  </a:moveTo>
                  <a:lnTo>
                    <a:pt x="609600" y="0"/>
                  </a:lnTo>
                  <a:lnTo>
                    <a:pt x="609600" y="304800"/>
                  </a:lnTo>
                  <a:lnTo>
                    <a:pt x="152400" y="533400"/>
                  </a:lnTo>
                  <a:lnTo>
                    <a:pt x="152400" y="76200"/>
                  </a:lnTo>
                  <a:lnTo>
                    <a:pt x="609600" y="304800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533400"/>
                  </a:lnTo>
                  <a:lnTo>
                    <a:pt x="0" y="609600"/>
                  </a:lnTo>
                  <a:lnTo>
                    <a:pt x="762000" y="609600"/>
                  </a:lnTo>
                  <a:lnTo>
                    <a:pt x="762000" y="533400"/>
                  </a:lnTo>
                  <a:lnTo>
                    <a:pt x="762000" y="762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90C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35161" y="6325362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0" y="0"/>
                  </a:moveTo>
                  <a:lnTo>
                    <a:pt x="0" y="457200"/>
                  </a:lnTo>
                  <a:lnTo>
                    <a:pt x="457200" y="228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761" y="6249162"/>
              <a:ext cx="762000" cy="609600"/>
            </a:xfrm>
            <a:custGeom>
              <a:avLst/>
              <a:gdLst/>
              <a:ahLst/>
              <a:cxnLst/>
              <a:rect l="l" t="t" r="r" b="b"/>
              <a:pathLst>
                <a:path w="762000" h="609600">
                  <a:moveTo>
                    <a:pt x="609600" y="304800"/>
                  </a:moveTo>
                  <a:lnTo>
                    <a:pt x="152400" y="533400"/>
                  </a:lnTo>
                  <a:lnTo>
                    <a:pt x="152400" y="76200"/>
                  </a:lnTo>
                  <a:lnTo>
                    <a:pt x="609600" y="304800"/>
                  </a:lnTo>
                  <a:close/>
                </a:path>
                <a:path w="762000" h="609600">
                  <a:moveTo>
                    <a:pt x="0" y="609600"/>
                  </a:moveTo>
                  <a:lnTo>
                    <a:pt x="762000" y="609600"/>
                  </a:lnTo>
                  <a:lnTo>
                    <a:pt x="7620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F66693-4D30-FEE4-FA6B-0B58AA5B1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4642002"/>
            <a:ext cx="1824227" cy="174821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6704" y="177862"/>
            <a:ext cx="3427350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spc="-10" dirty="0">
                <a:latin typeface="Times New Roman"/>
                <a:cs typeface="Times New Roman"/>
              </a:rPr>
              <a:t>Он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похож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на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колесо,</a:t>
            </a:r>
            <a:endParaRPr sz="2800" dirty="0">
              <a:latin typeface="Times New Roman"/>
              <a:cs typeface="Times New Roman"/>
            </a:endParaRPr>
          </a:p>
          <a:p>
            <a:pPr marL="12700" marR="191770"/>
            <a:r>
              <a:rPr sz="2800" dirty="0">
                <a:latin typeface="Times New Roman"/>
                <a:cs typeface="Times New Roman"/>
              </a:rPr>
              <a:t>А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еще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букву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О. </a:t>
            </a:r>
            <a:endParaRPr lang="ru-RU" sz="2800" spc="-25" dirty="0">
              <a:latin typeface="Times New Roman"/>
              <a:cs typeface="Times New Roman"/>
            </a:endParaRPr>
          </a:p>
          <a:p>
            <a:pPr marL="12700" marR="191770"/>
            <a:r>
              <a:rPr sz="2800" dirty="0" err="1">
                <a:latin typeface="Times New Roman"/>
                <a:cs typeface="Times New Roman"/>
              </a:rPr>
              <a:t>По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дороге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катится</a:t>
            </a:r>
            <a:endParaRPr sz="2800" dirty="0">
              <a:latin typeface="Times New Roman"/>
              <a:cs typeface="Times New Roman"/>
            </a:endParaRPr>
          </a:p>
          <a:p>
            <a:pPr marL="12700" marR="758190"/>
            <a:r>
              <a:rPr sz="2800" spc="-20" dirty="0">
                <a:latin typeface="Times New Roman"/>
                <a:cs typeface="Times New Roman"/>
              </a:rPr>
              <a:t>И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ромашке прячется.</a:t>
            </a:r>
            <a:endParaRPr sz="2800" dirty="0">
              <a:latin typeface="Times New Roman"/>
              <a:cs typeface="Times New Roman"/>
            </a:endParaRPr>
          </a:p>
          <a:p>
            <a:pPr marL="12700" marR="144780"/>
            <a:r>
              <a:rPr sz="2800" spc="-10" dirty="0" err="1">
                <a:latin typeface="Times New Roman"/>
                <a:cs typeface="Times New Roman"/>
              </a:rPr>
              <a:t>Нрав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его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совсем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не </a:t>
            </a:r>
            <a:r>
              <a:rPr sz="2800" spc="-10" dirty="0">
                <a:latin typeface="Times New Roman"/>
                <a:cs typeface="Times New Roman"/>
              </a:rPr>
              <a:t>крут.</a:t>
            </a:r>
            <a:endParaRPr sz="2800" dirty="0">
              <a:latin typeface="Times New Roman"/>
              <a:cs typeface="Times New Roman"/>
            </a:endParaRPr>
          </a:p>
          <a:p>
            <a:pPr marL="12700" marR="346710"/>
            <a:r>
              <a:rPr sz="2800" spc="-10" dirty="0" err="1">
                <a:latin typeface="Times New Roman"/>
                <a:cs typeface="Times New Roman"/>
              </a:rPr>
              <a:t>Догадались</a:t>
            </a:r>
            <a:r>
              <a:rPr sz="2800" spc="-10" dirty="0">
                <a:latin typeface="Times New Roman"/>
                <a:cs typeface="Times New Roman"/>
              </a:rPr>
              <a:t>?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Это </a:t>
            </a:r>
            <a:r>
              <a:rPr sz="2800" spc="-10" dirty="0">
                <a:latin typeface="Times New Roman"/>
                <a:cs typeface="Times New Roman"/>
              </a:rPr>
              <a:t>(круг)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24655" y="-4572"/>
            <a:ext cx="5430520" cy="6873240"/>
            <a:chOff x="3724655" y="-4572"/>
            <a:chExt cx="5430520" cy="6873240"/>
          </a:xfrm>
        </p:grpSpPr>
        <p:sp>
          <p:nvSpPr>
            <p:cNvPr id="5" name="object 5"/>
            <p:cNvSpPr/>
            <p:nvPr/>
          </p:nvSpPr>
          <p:spPr>
            <a:xfrm>
              <a:off x="5131536" y="4182275"/>
              <a:ext cx="4012565" cy="2675890"/>
            </a:xfrm>
            <a:custGeom>
              <a:avLst/>
              <a:gdLst/>
              <a:ahLst/>
              <a:cxnLst/>
              <a:rect l="l" t="t" r="r" b="b"/>
              <a:pathLst>
                <a:path w="4012565" h="2675890">
                  <a:moveTo>
                    <a:pt x="0" y="2675712"/>
                  </a:moveTo>
                  <a:lnTo>
                    <a:pt x="4012463" y="0"/>
                  </a:lnTo>
                </a:path>
              </a:pathLst>
            </a:custGeom>
            <a:ln w="9143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42403" y="0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7998"/>
                  </a:lnTo>
                </a:path>
              </a:pathLst>
            </a:custGeom>
            <a:ln w="914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91731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0" y="0"/>
                  </a:moveTo>
                  <a:lnTo>
                    <a:pt x="0" y="6858000"/>
                  </a:lnTo>
                  <a:lnTo>
                    <a:pt x="2252268" y="6858000"/>
                  </a:lnTo>
                  <a:lnTo>
                    <a:pt x="2252268" y="8229"/>
                  </a:lnTo>
                  <a:lnTo>
                    <a:pt x="2023160" y="0"/>
                  </a:lnTo>
                  <a:close/>
                </a:path>
              </a:pathLst>
            </a:custGeom>
            <a:solidFill>
              <a:srgbClr val="90C125">
                <a:alpha val="2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6" y="6858000"/>
                  </a:lnTo>
                  <a:lnTo>
                    <a:pt x="1936927" y="6858000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90C125">
                <a:alpha val="1960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38544" y="3921061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6" y="0"/>
                  </a:moveTo>
                  <a:lnTo>
                    <a:pt x="0" y="2936938"/>
                  </a:lnTo>
                  <a:lnTo>
                    <a:pt x="2505456" y="2936938"/>
                  </a:lnTo>
                  <a:lnTo>
                    <a:pt x="2505456" y="0"/>
                  </a:lnTo>
                  <a:close/>
                </a:path>
              </a:pathLst>
            </a:custGeom>
            <a:solidFill>
              <a:srgbClr val="529F1F">
                <a:alpha val="7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12876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3" y="0"/>
                  </a:moveTo>
                  <a:lnTo>
                    <a:pt x="0" y="0"/>
                  </a:lnTo>
                  <a:lnTo>
                    <a:pt x="1854136" y="6858000"/>
                  </a:lnTo>
                  <a:lnTo>
                    <a:pt x="2131123" y="6849801"/>
                  </a:lnTo>
                  <a:lnTo>
                    <a:pt x="2131123" y="0"/>
                  </a:lnTo>
                  <a:close/>
                </a:path>
              </a:pathLst>
            </a:custGeom>
            <a:solidFill>
              <a:srgbClr val="3E7818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8" y="0"/>
                  </a:moveTo>
                  <a:lnTo>
                    <a:pt x="676515" y="0"/>
                  </a:lnTo>
                  <a:lnTo>
                    <a:pt x="0" y="6858000"/>
                  </a:lnTo>
                  <a:lnTo>
                    <a:pt x="848866" y="6858000"/>
                  </a:lnTo>
                  <a:lnTo>
                    <a:pt x="848868" y="0"/>
                  </a:lnTo>
                  <a:close/>
                </a:path>
              </a:pathLst>
            </a:custGeom>
            <a:solidFill>
              <a:srgbClr val="BFE373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78444" y="0"/>
              <a:ext cx="1066165" cy="6858000"/>
            </a:xfrm>
            <a:custGeom>
              <a:avLst/>
              <a:gdLst/>
              <a:ahLst/>
              <a:cxnLst/>
              <a:rect l="l" t="t" r="r" b="b"/>
              <a:pathLst>
                <a:path w="1066165" h="6858000">
                  <a:moveTo>
                    <a:pt x="1051062" y="0"/>
                  </a:moveTo>
                  <a:lnTo>
                    <a:pt x="0" y="0"/>
                  </a:lnTo>
                  <a:lnTo>
                    <a:pt x="937407" y="6858000"/>
                  </a:lnTo>
                  <a:lnTo>
                    <a:pt x="1065296" y="6858000"/>
                  </a:lnTo>
                  <a:lnTo>
                    <a:pt x="1065550" y="6196129"/>
                  </a:lnTo>
                  <a:lnTo>
                    <a:pt x="1050880" y="398208"/>
                  </a:lnTo>
                  <a:lnTo>
                    <a:pt x="1051062" y="0"/>
                  </a:lnTo>
                  <a:close/>
                </a:path>
              </a:pathLst>
            </a:custGeom>
            <a:solidFill>
              <a:srgbClr val="90C125">
                <a:alpha val="6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60435" y="4903647"/>
              <a:ext cx="1083945" cy="1954530"/>
            </a:xfrm>
            <a:custGeom>
              <a:avLst/>
              <a:gdLst/>
              <a:ahLst/>
              <a:cxnLst/>
              <a:rect l="l" t="t" r="r" b="b"/>
              <a:pathLst>
                <a:path w="1083945" h="1954529">
                  <a:moveTo>
                    <a:pt x="1083564" y="0"/>
                  </a:moveTo>
                  <a:lnTo>
                    <a:pt x="0" y="1954352"/>
                  </a:lnTo>
                  <a:lnTo>
                    <a:pt x="1083564" y="1949323"/>
                  </a:lnTo>
                  <a:lnTo>
                    <a:pt x="1083564" y="0"/>
                  </a:lnTo>
                  <a:close/>
                </a:path>
              </a:pathLst>
            </a:custGeom>
            <a:solidFill>
              <a:srgbClr val="90C125">
                <a:alpha val="7960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34561" y="762759"/>
              <a:ext cx="4343400" cy="4267200"/>
            </a:xfrm>
            <a:custGeom>
              <a:avLst/>
              <a:gdLst/>
              <a:ahLst/>
              <a:cxnLst/>
              <a:rect l="l" t="t" r="r" b="b"/>
              <a:pathLst>
                <a:path w="4343400" h="4267200">
                  <a:moveTo>
                    <a:pt x="2171700" y="0"/>
                  </a:moveTo>
                  <a:lnTo>
                    <a:pt x="2123198" y="520"/>
                  </a:lnTo>
                  <a:lnTo>
                    <a:pt x="2074964" y="2082"/>
                  </a:lnTo>
                  <a:lnTo>
                    <a:pt x="2026996" y="4660"/>
                  </a:lnTo>
                  <a:lnTo>
                    <a:pt x="1979307" y="8254"/>
                  </a:lnTo>
                  <a:lnTo>
                    <a:pt x="1931924" y="12852"/>
                  </a:lnTo>
                  <a:lnTo>
                    <a:pt x="1884832" y="18453"/>
                  </a:lnTo>
                  <a:lnTo>
                    <a:pt x="1838058" y="25019"/>
                  </a:lnTo>
                  <a:lnTo>
                    <a:pt x="1791614" y="32562"/>
                  </a:lnTo>
                  <a:lnTo>
                    <a:pt x="1745500" y="41071"/>
                  </a:lnTo>
                  <a:lnTo>
                    <a:pt x="1699742" y="50533"/>
                  </a:lnTo>
                  <a:lnTo>
                    <a:pt x="1654340" y="60921"/>
                  </a:lnTo>
                  <a:lnTo>
                    <a:pt x="1609305" y="72237"/>
                  </a:lnTo>
                  <a:lnTo>
                    <a:pt x="1564652" y="84480"/>
                  </a:lnTo>
                  <a:lnTo>
                    <a:pt x="1520393" y="97612"/>
                  </a:lnTo>
                  <a:lnTo>
                    <a:pt x="1476540" y="111658"/>
                  </a:lnTo>
                  <a:lnTo>
                    <a:pt x="1433093" y="126580"/>
                  </a:lnTo>
                  <a:lnTo>
                    <a:pt x="1390078" y="142367"/>
                  </a:lnTo>
                  <a:lnTo>
                    <a:pt x="1347508" y="159029"/>
                  </a:lnTo>
                  <a:lnTo>
                    <a:pt x="1305369" y="176529"/>
                  </a:lnTo>
                  <a:lnTo>
                    <a:pt x="1263695" y="194881"/>
                  </a:lnTo>
                  <a:lnTo>
                    <a:pt x="1222491" y="214058"/>
                  </a:lnTo>
                  <a:lnTo>
                    <a:pt x="1181768" y="234060"/>
                  </a:lnTo>
                  <a:lnTo>
                    <a:pt x="1141535" y="254863"/>
                  </a:lnTo>
                  <a:lnTo>
                    <a:pt x="1101807" y="276466"/>
                  </a:lnTo>
                  <a:lnTo>
                    <a:pt x="1062591" y="298856"/>
                  </a:lnTo>
                  <a:lnTo>
                    <a:pt x="1023898" y="322021"/>
                  </a:lnTo>
                  <a:lnTo>
                    <a:pt x="985743" y="345960"/>
                  </a:lnTo>
                  <a:lnTo>
                    <a:pt x="948135" y="370636"/>
                  </a:lnTo>
                  <a:lnTo>
                    <a:pt x="911084" y="396062"/>
                  </a:lnTo>
                  <a:lnTo>
                    <a:pt x="874602" y="422224"/>
                  </a:lnTo>
                  <a:lnTo>
                    <a:pt x="838699" y="449110"/>
                  </a:lnTo>
                  <a:lnTo>
                    <a:pt x="803388" y="476694"/>
                  </a:lnTo>
                  <a:lnTo>
                    <a:pt x="768677" y="504990"/>
                  </a:lnTo>
                  <a:lnTo>
                    <a:pt x="734580" y="533971"/>
                  </a:lnTo>
                  <a:lnTo>
                    <a:pt x="701108" y="563626"/>
                  </a:lnTo>
                  <a:lnTo>
                    <a:pt x="668271" y="593953"/>
                  </a:lnTo>
                  <a:lnTo>
                    <a:pt x="636079" y="624928"/>
                  </a:lnTo>
                  <a:lnTo>
                    <a:pt x="604544" y="656564"/>
                  </a:lnTo>
                  <a:lnTo>
                    <a:pt x="573678" y="688822"/>
                  </a:lnTo>
                  <a:lnTo>
                    <a:pt x="543491" y="721715"/>
                  </a:lnTo>
                  <a:lnTo>
                    <a:pt x="513993" y="755205"/>
                  </a:lnTo>
                  <a:lnTo>
                    <a:pt x="485197" y="789304"/>
                  </a:lnTo>
                  <a:lnTo>
                    <a:pt x="457113" y="824001"/>
                  </a:lnTo>
                  <a:lnTo>
                    <a:pt x="429752" y="859269"/>
                  </a:lnTo>
                  <a:lnTo>
                    <a:pt x="403127" y="895121"/>
                  </a:lnTo>
                  <a:lnTo>
                    <a:pt x="377245" y="931519"/>
                  </a:lnTo>
                  <a:lnTo>
                    <a:pt x="352121" y="968463"/>
                  </a:lnTo>
                  <a:lnTo>
                    <a:pt x="327765" y="1005954"/>
                  </a:lnTo>
                  <a:lnTo>
                    <a:pt x="304186" y="1043965"/>
                  </a:lnTo>
                  <a:lnTo>
                    <a:pt x="281397" y="1082497"/>
                  </a:lnTo>
                  <a:lnTo>
                    <a:pt x="259408" y="1121524"/>
                  </a:lnTo>
                  <a:lnTo>
                    <a:pt x="238231" y="1161046"/>
                  </a:lnTo>
                  <a:lnTo>
                    <a:pt x="217877" y="1201064"/>
                  </a:lnTo>
                  <a:lnTo>
                    <a:pt x="198356" y="1241539"/>
                  </a:lnTo>
                  <a:lnTo>
                    <a:pt x="179680" y="1282484"/>
                  </a:lnTo>
                  <a:lnTo>
                    <a:pt x="161860" y="1323873"/>
                  </a:lnTo>
                  <a:lnTo>
                    <a:pt x="144908" y="1365707"/>
                  </a:lnTo>
                  <a:lnTo>
                    <a:pt x="128831" y="1407972"/>
                  </a:lnTo>
                  <a:lnTo>
                    <a:pt x="113644" y="1450657"/>
                  </a:lnTo>
                  <a:lnTo>
                    <a:pt x="99357" y="1493735"/>
                  </a:lnTo>
                  <a:lnTo>
                    <a:pt x="85980" y="1537220"/>
                  </a:lnTo>
                  <a:lnTo>
                    <a:pt x="73526" y="1581086"/>
                  </a:lnTo>
                  <a:lnTo>
                    <a:pt x="62005" y="1625333"/>
                  </a:lnTo>
                  <a:lnTo>
                    <a:pt x="51427" y="1669935"/>
                  </a:lnTo>
                  <a:lnTo>
                    <a:pt x="41805" y="1714893"/>
                  </a:lnTo>
                  <a:lnTo>
                    <a:pt x="33148" y="1760194"/>
                  </a:lnTo>
                  <a:lnTo>
                    <a:pt x="25469" y="1805825"/>
                  </a:lnTo>
                  <a:lnTo>
                    <a:pt x="18778" y="1851774"/>
                  </a:lnTo>
                  <a:lnTo>
                    <a:pt x="13086" y="1898027"/>
                  </a:lnTo>
                  <a:lnTo>
                    <a:pt x="8404" y="1944598"/>
                  </a:lnTo>
                  <a:lnTo>
                    <a:pt x="4743" y="1991436"/>
                  </a:lnTo>
                  <a:lnTo>
                    <a:pt x="2115" y="2038565"/>
                  </a:lnTo>
                  <a:lnTo>
                    <a:pt x="529" y="2085949"/>
                  </a:lnTo>
                  <a:lnTo>
                    <a:pt x="0" y="2133600"/>
                  </a:lnTo>
                  <a:lnTo>
                    <a:pt x="529" y="2181250"/>
                  </a:lnTo>
                  <a:lnTo>
                    <a:pt x="2115" y="2228634"/>
                  </a:lnTo>
                  <a:lnTo>
                    <a:pt x="4743" y="2275763"/>
                  </a:lnTo>
                  <a:lnTo>
                    <a:pt x="8404" y="2322601"/>
                  </a:lnTo>
                  <a:lnTo>
                    <a:pt x="13086" y="2369159"/>
                  </a:lnTo>
                  <a:lnTo>
                    <a:pt x="18778" y="2415425"/>
                  </a:lnTo>
                  <a:lnTo>
                    <a:pt x="25469" y="2461374"/>
                  </a:lnTo>
                  <a:lnTo>
                    <a:pt x="33148" y="2507005"/>
                  </a:lnTo>
                  <a:lnTo>
                    <a:pt x="41805" y="2552306"/>
                  </a:lnTo>
                  <a:lnTo>
                    <a:pt x="51427" y="2597264"/>
                  </a:lnTo>
                  <a:lnTo>
                    <a:pt x="62005" y="2641866"/>
                  </a:lnTo>
                  <a:lnTo>
                    <a:pt x="73526" y="2686113"/>
                  </a:lnTo>
                  <a:lnTo>
                    <a:pt x="85980" y="2729979"/>
                  </a:lnTo>
                  <a:lnTo>
                    <a:pt x="99357" y="2773464"/>
                  </a:lnTo>
                  <a:lnTo>
                    <a:pt x="113644" y="2816542"/>
                  </a:lnTo>
                  <a:lnTo>
                    <a:pt x="128831" y="2859227"/>
                  </a:lnTo>
                  <a:lnTo>
                    <a:pt x="144908" y="2901492"/>
                  </a:lnTo>
                  <a:lnTo>
                    <a:pt x="161860" y="2943313"/>
                  </a:lnTo>
                  <a:lnTo>
                    <a:pt x="179680" y="2984715"/>
                  </a:lnTo>
                  <a:lnTo>
                    <a:pt x="198356" y="3025660"/>
                  </a:lnTo>
                  <a:lnTo>
                    <a:pt x="217877" y="3066135"/>
                  </a:lnTo>
                  <a:lnTo>
                    <a:pt x="238231" y="3106140"/>
                  </a:lnTo>
                  <a:lnTo>
                    <a:pt x="259408" y="3145675"/>
                  </a:lnTo>
                  <a:lnTo>
                    <a:pt x="281397" y="3184702"/>
                  </a:lnTo>
                  <a:lnTo>
                    <a:pt x="304186" y="3223234"/>
                  </a:lnTo>
                  <a:lnTo>
                    <a:pt x="327765" y="3261245"/>
                  </a:lnTo>
                  <a:lnTo>
                    <a:pt x="352121" y="3298736"/>
                  </a:lnTo>
                  <a:lnTo>
                    <a:pt x="377245" y="3335680"/>
                  </a:lnTo>
                  <a:lnTo>
                    <a:pt x="403127" y="3372078"/>
                  </a:lnTo>
                  <a:lnTo>
                    <a:pt x="429752" y="3407917"/>
                  </a:lnTo>
                  <a:lnTo>
                    <a:pt x="457113" y="3443198"/>
                  </a:lnTo>
                  <a:lnTo>
                    <a:pt x="485197" y="3477895"/>
                  </a:lnTo>
                  <a:lnTo>
                    <a:pt x="513993" y="3511994"/>
                  </a:lnTo>
                  <a:lnTo>
                    <a:pt x="543491" y="3545484"/>
                  </a:lnTo>
                  <a:lnTo>
                    <a:pt x="573678" y="3578377"/>
                  </a:lnTo>
                  <a:lnTo>
                    <a:pt x="604544" y="3610635"/>
                  </a:lnTo>
                  <a:lnTo>
                    <a:pt x="636079" y="3642258"/>
                  </a:lnTo>
                  <a:lnTo>
                    <a:pt x="668271" y="3673246"/>
                  </a:lnTo>
                  <a:lnTo>
                    <a:pt x="701108" y="3703574"/>
                  </a:lnTo>
                  <a:lnTo>
                    <a:pt x="734580" y="3733228"/>
                  </a:lnTo>
                  <a:lnTo>
                    <a:pt x="768677" y="3762209"/>
                  </a:lnTo>
                  <a:lnTo>
                    <a:pt x="803388" y="3790505"/>
                  </a:lnTo>
                  <a:lnTo>
                    <a:pt x="838699" y="3818089"/>
                  </a:lnTo>
                  <a:lnTo>
                    <a:pt x="874602" y="3844975"/>
                  </a:lnTo>
                  <a:lnTo>
                    <a:pt x="911084" y="3871137"/>
                  </a:lnTo>
                  <a:lnTo>
                    <a:pt x="948135" y="3896563"/>
                  </a:lnTo>
                  <a:lnTo>
                    <a:pt x="985743" y="3921239"/>
                  </a:lnTo>
                  <a:lnTo>
                    <a:pt x="1023898" y="3945178"/>
                  </a:lnTo>
                  <a:lnTo>
                    <a:pt x="1062591" y="3968343"/>
                  </a:lnTo>
                  <a:lnTo>
                    <a:pt x="1101807" y="3990733"/>
                  </a:lnTo>
                  <a:lnTo>
                    <a:pt x="1141535" y="4012336"/>
                  </a:lnTo>
                  <a:lnTo>
                    <a:pt x="1181768" y="4033139"/>
                  </a:lnTo>
                  <a:lnTo>
                    <a:pt x="1222491" y="4053141"/>
                  </a:lnTo>
                  <a:lnTo>
                    <a:pt x="1263695" y="4072318"/>
                  </a:lnTo>
                  <a:lnTo>
                    <a:pt x="1305369" y="4090670"/>
                  </a:lnTo>
                  <a:lnTo>
                    <a:pt x="1347508" y="4108170"/>
                  </a:lnTo>
                  <a:lnTo>
                    <a:pt x="1390078" y="4124832"/>
                  </a:lnTo>
                  <a:lnTo>
                    <a:pt x="1433093" y="4140619"/>
                  </a:lnTo>
                  <a:lnTo>
                    <a:pt x="1476540" y="4155541"/>
                  </a:lnTo>
                  <a:lnTo>
                    <a:pt x="1520393" y="4169575"/>
                  </a:lnTo>
                  <a:lnTo>
                    <a:pt x="1564652" y="4182719"/>
                  </a:lnTo>
                  <a:lnTo>
                    <a:pt x="1609305" y="4194962"/>
                  </a:lnTo>
                  <a:lnTo>
                    <a:pt x="1654340" y="4206278"/>
                  </a:lnTo>
                  <a:lnTo>
                    <a:pt x="1699742" y="4216666"/>
                  </a:lnTo>
                  <a:lnTo>
                    <a:pt x="1745500" y="4226128"/>
                  </a:lnTo>
                  <a:lnTo>
                    <a:pt x="1791614" y="4234624"/>
                  </a:lnTo>
                  <a:lnTo>
                    <a:pt x="1838058" y="4242181"/>
                  </a:lnTo>
                  <a:lnTo>
                    <a:pt x="1884832" y="4248746"/>
                  </a:lnTo>
                  <a:lnTo>
                    <a:pt x="1931924" y="4254347"/>
                  </a:lnTo>
                  <a:lnTo>
                    <a:pt x="1979307" y="4258945"/>
                  </a:lnTo>
                  <a:lnTo>
                    <a:pt x="2026996" y="4262539"/>
                  </a:lnTo>
                  <a:lnTo>
                    <a:pt x="2074964" y="4265117"/>
                  </a:lnTo>
                  <a:lnTo>
                    <a:pt x="2123198" y="4266679"/>
                  </a:lnTo>
                  <a:lnTo>
                    <a:pt x="2171700" y="4267200"/>
                  </a:lnTo>
                  <a:lnTo>
                    <a:pt x="2220201" y="4266679"/>
                  </a:lnTo>
                  <a:lnTo>
                    <a:pt x="2268435" y="4265117"/>
                  </a:lnTo>
                  <a:lnTo>
                    <a:pt x="2316403" y="4262539"/>
                  </a:lnTo>
                  <a:lnTo>
                    <a:pt x="2364092" y="4258945"/>
                  </a:lnTo>
                  <a:lnTo>
                    <a:pt x="2411476" y="4254347"/>
                  </a:lnTo>
                  <a:lnTo>
                    <a:pt x="2458567" y="4248746"/>
                  </a:lnTo>
                  <a:lnTo>
                    <a:pt x="2505341" y="4242181"/>
                  </a:lnTo>
                  <a:lnTo>
                    <a:pt x="2551785" y="4234624"/>
                  </a:lnTo>
                  <a:lnTo>
                    <a:pt x="2597899" y="4226128"/>
                  </a:lnTo>
                  <a:lnTo>
                    <a:pt x="2643657" y="4216666"/>
                  </a:lnTo>
                  <a:lnTo>
                    <a:pt x="2689059" y="4206278"/>
                  </a:lnTo>
                  <a:lnTo>
                    <a:pt x="2734094" y="4194962"/>
                  </a:lnTo>
                  <a:lnTo>
                    <a:pt x="2778747" y="4182719"/>
                  </a:lnTo>
                  <a:lnTo>
                    <a:pt x="2823006" y="4169575"/>
                  </a:lnTo>
                  <a:lnTo>
                    <a:pt x="2866859" y="4155541"/>
                  </a:lnTo>
                  <a:lnTo>
                    <a:pt x="2910306" y="4140619"/>
                  </a:lnTo>
                  <a:lnTo>
                    <a:pt x="2953321" y="4124832"/>
                  </a:lnTo>
                  <a:lnTo>
                    <a:pt x="2995891" y="4108170"/>
                  </a:lnTo>
                  <a:lnTo>
                    <a:pt x="3038030" y="4090670"/>
                  </a:lnTo>
                  <a:lnTo>
                    <a:pt x="3079699" y="4072318"/>
                  </a:lnTo>
                  <a:lnTo>
                    <a:pt x="3120910" y="4053141"/>
                  </a:lnTo>
                  <a:lnTo>
                    <a:pt x="3161626" y="4033139"/>
                  </a:lnTo>
                  <a:lnTo>
                    <a:pt x="3201860" y="4012336"/>
                  </a:lnTo>
                  <a:lnTo>
                    <a:pt x="3241586" y="3990733"/>
                  </a:lnTo>
                  <a:lnTo>
                    <a:pt x="3280803" y="3968343"/>
                  </a:lnTo>
                  <a:lnTo>
                    <a:pt x="3319500" y="3945178"/>
                  </a:lnTo>
                  <a:lnTo>
                    <a:pt x="3357651" y="3921239"/>
                  </a:lnTo>
                  <a:lnTo>
                    <a:pt x="3395268" y="3896563"/>
                  </a:lnTo>
                  <a:lnTo>
                    <a:pt x="3432314" y="3871137"/>
                  </a:lnTo>
                  <a:lnTo>
                    <a:pt x="3468801" y="3844975"/>
                  </a:lnTo>
                  <a:lnTo>
                    <a:pt x="3504704" y="3818089"/>
                  </a:lnTo>
                  <a:lnTo>
                    <a:pt x="3540010" y="3790505"/>
                  </a:lnTo>
                  <a:lnTo>
                    <a:pt x="3574719" y="3762209"/>
                  </a:lnTo>
                  <a:lnTo>
                    <a:pt x="3608819" y="3733228"/>
                  </a:lnTo>
                  <a:lnTo>
                    <a:pt x="3642296" y="3703574"/>
                  </a:lnTo>
                  <a:lnTo>
                    <a:pt x="3675126" y="3673246"/>
                  </a:lnTo>
                  <a:lnTo>
                    <a:pt x="3707320" y="3642258"/>
                  </a:lnTo>
                  <a:lnTo>
                    <a:pt x="3738854" y="3610635"/>
                  </a:lnTo>
                  <a:lnTo>
                    <a:pt x="3769715" y="3578377"/>
                  </a:lnTo>
                  <a:lnTo>
                    <a:pt x="3799903" y="3545484"/>
                  </a:lnTo>
                  <a:lnTo>
                    <a:pt x="3829405" y="3511994"/>
                  </a:lnTo>
                  <a:lnTo>
                    <a:pt x="3858196" y="3477895"/>
                  </a:lnTo>
                  <a:lnTo>
                    <a:pt x="3886288" y="3443198"/>
                  </a:lnTo>
                  <a:lnTo>
                    <a:pt x="3913644" y="3407917"/>
                  </a:lnTo>
                  <a:lnTo>
                    <a:pt x="3940276" y="3372078"/>
                  </a:lnTo>
                  <a:lnTo>
                    <a:pt x="3966146" y="3335680"/>
                  </a:lnTo>
                  <a:lnTo>
                    <a:pt x="3991279" y="3298736"/>
                  </a:lnTo>
                  <a:lnTo>
                    <a:pt x="4015638" y="3261245"/>
                  </a:lnTo>
                  <a:lnTo>
                    <a:pt x="4039209" y="3223234"/>
                  </a:lnTo>
                  <a:lnTo>
                    <a:pt x="4062006" y="3184702"/>
                  </a:lnTo>
                  <a:lnTo>
                    <a:pt x="4083989" y="3145675"/>
                  </a:lnTo>
                  <a:lnTo>
                    <a:pt x="4105160" y="3106140"/>
                  </a:lnTo>
                  <a:lnTo>
                    <a:pt x="4125518" y="3066135"/>
                  </a:lnTo>
                  <a:lnTo>
                    <a:pt x="4145038" y="3025660"/>
                  </a:lnTo>
                  <a:lnTo>
                    <a:pt x="4163720" y="2984715"/>
                  </a:lnTo>
                  <a:lnTo>
                    <a:pt x="4181538" y="2943313"/>
                  </a:lnTo>
                  <a:lnTo>
                    <a:pt x="4198493" y="2901492"/>
                  </a:lnTo>
                  <a:lnTo>
                    <a:pt x="4214571" y="2859227"/>
                  </a:lnTo>
                  <a:lnTo>
                    <a:pt x="4229747" y="2816542"/>
                  </a:lnTo>
                  <a:lnTo>
                    <a:pt x="4244035" y="2773464"/>
                  </a:lnTo>
                  <a:lnTo>
                    <a:pt x="4257421" y="2729979"/>
                  </a:lnTo>
                  <a:lnTo>
                    <a:pt x="4269867" y="2686113"/>
                  </a:lnTo>
                  <a:lnTo>
                    <a:pt x="4281398" y="2641866"/>
                  </a:lnTo>
                  <a:lnTo>
                    <a:pt x="4291965" y="2597264"/>
                  </a:lnTo>
                  <a:lnTo>
                    <a:pt x="4301591" y="2552306"/>
                  </a:lnTo>
                  <a:lnTo>
                    <a:pt x="4310253" y="2507005"/>
                  </a:lnTo>
                  <a:lnTo>
                    <a:pt x="4317923" y="2461374"/>
                  </a:lnTo>
                  <a:lnTo>
                    <a:pt x="4324616" y="2415425"/>
                  </a:lnTo>
                  <a:lnTo>
                    <a:pt x="4330306" y="2369159"/>
                  </a:lnTo>
                  <a:lnTo>
                    <a:pt x="4334992" y="2322601"/>
                  </a:lnTo>
                  <a:lnTo>
                    <a:pt x="4338650" y="2275763"/>
                  </a:lnTo>
                  <a:lnTo>
                    <a:pt x="4341279" y="2228634"/>
                  </a:lnTo>
                  <a:lnTo>
                    <a:pt x="4342866" y="2181250"/>
                  </a:lnTo>
                  <a:lnTo>
                    <a:pt x="4343400" y="2133600"/>
                  </a:lnTo>
                  <a:lnTo>
                    <a:pt x="4342866" y="2085949"/>
                  </a:lnTo>
                  <a:lnTo>
                    <a:pt x="4341279" y="2038565"/>
                  </a:lnTo>
                  <a:lnTo>
                    <a:pt x="4338650" y="1991436"/>
                  </a:lnTo>
                  <a:lnTo>
                    <a:pt x="4334992" y="1944598"/>
                  </a:lnTo>
                  <a:lnTo>
                    <a:pt x="4330306" y="1898027"/>
                  </a:lnTo>
                  <a:lnTo>
                    <a:pt x="4324616" y="1851774"/>
                  </a:lnTo>
                  <a:lnTo>
                    <a:pt x="4317923" y="1805825"/>
                  </a:lnTo>
                  <a:lnTo>
                    <a:pt x="4310253" y="1760194"/>
                  </a:lnTo>
                  <a:lnTo>
                    <a:pt x="4301591" y="1714893"/>
                  </a:lnTo>
                  <a:lnTo>
                    <a:pt x="4291965" y="1669935"/>
                  </a:lnTo>
                  <a:lnTo>
                    <a:pt x="4281398" y="1625333"/>
                  </a:lnTo>
                  <a:lnTo>
                    <a:pt x="4269867" y="1581086"/>
                  </a:lnTo>
                  <a:lnTo>
                    <a:pt x="4257421" y="1537220"/>
                  </a:lnTo>
                  <a:lnTo>
                    <a:pt x="4244035" y="1493735"/>
                  </a:lnTo>
                  <a:lnTo>
                    <a:pt x="4229747" y="1450657"/>
                  </a:lnTo>
                  <a:lnTo>
                    <a:pt x="4214571" y="1407972"/>
                  </a:lnTo>
                  <a:lnTo>
                    <a:pt x="4198493" y="1365707"/>
                  </a:lnTo>
                  <a:lnTo>
                    <a:pt x="4181538" y="1323873"/>
                  </a:lnTo>
                  <a:lnTo>
                    <a:pt x="4163720" y="1282484"/>
                  </a:lnTo>
                  <a:lnTo>
                    <a:pt x="4145038" y="1241539"/>
                  </a:lnTo>
                  <a:lnTo>
                    <a:pt x="4125518" y="1201064"/>
                  </a:lnTo>
                  <a:lnTo>
                    <a:pt x="4105160" y="1161046"/>
                  </a:lnTo>
                  <a:lnTo>
                    <a:pt x="4083989" y="1121524"/>
                  </a:lnTo>
                  <a:lnTo>
                    <a:pt x="4062006" y="1082497"/>
                  </a:lnTo>
                  <a:lnTo>
                    <a:pt x="4039209" y="1043965"/>
                  </a:lnTo>
                  <a:lnTo>
                    <a:pt x="4015638" y="1005954"/>
                  </a:lnTo>
                  <a:lnTo>
                    <a:pt x="3991279" y="968463"/>
                  </a:lnTo>
                  <a:lnTo>
                    <a:pt x="3966146" y="931519"/>
                  </a:lnTo>
                  <a:lnTo>
                    <a:pt x="3940276" y="895121"/>
                  </a:lnTo>
                  <a:lnTo>
                    <a:pt x="3913644" y="859269"/>
                  </a:lnTo>
                  <a:lnTo>
                    <a:pt x="3886288" y="824001"/>
                  </a:lnTo>
                  <a:lnTo>
                    <a:pt x="3858196" y="789304"/>
                  </a:lnTo>
                  <a:lnTo>
                    <a:pt x="3829405" y="755205"/>
                  </a:lnTo>
                  <a:lnTo>
                    <a:pt x="3799903" y="721715"/>
                  </a:lnTo>
                  <a:lnTo>
                    <a:pt x="3769715" y="688822"/>
                  </a:lnTo>
                  <a:lnTo>
                    <a:pt x="3738854" y="656564"/>
                  </a:lnTo>
                  <a:lnTo>
                    <a:pt x="3707320" y="624928"/>
                  </a:lnTo>
                  <a:lnTo>
                    <a:pt x="3675126" y="593953"/>
                  </a:lnTo>
                  <a:lnTo>
                    <a:pt x="3642296" y="563626"/>
                  </a:lnTo>
                  <a:lnTo>
                    <a:pt x="3608819" y="533971"/>
                  </a:lnTo>
                  <a:lnTo>
                    <a:pt x="3574719" y="504990"/>
                  </a:lnTo>
                  <a:lnTo>
                    <a:pt x="3540010" y="476694"/>
                  </a:lnTo>
                  <a:lnTo>
                    <a:pt x="3504704" y="449110"/>
                  </a:lnTo>
                  <a:lnTo>
                    <a:pt x="3468801" y="422224"/>
                  </a:lnTo>
                  <a:lnTo>
                    <a:pt x="3432314" y="396062"/>
                  </a:lnTo>
                  <a:lnTo>
                    <a:pt x="3395268" y="370636"/>
                  </a:lnTo>
                  <a:lnTo>
                    <a:pt x="3357651" y="345960"/>
                  </a:lnTo>
                  <a:lnTo>
                    <a:pt x="3319500" y="322021"/>
                  </a:lnTo>
                  <a:lnTo>
                    <a:pt x="3280803" y="298856"/>
                  </a:lnTo>
                  <a:lnTo>
                    <a:pt x="3241586" y="276466"/>
                  </a:lnTo>
                  <a:lnTo>
                    <a:pt x="3201860" y="254863"/>
                  </a:lnTo>
                  <a:lnTo>
                    <a:pt x="3161626" y="234060"/>
                  </a:lnTo>
                  <a:lnTo>
                    <a:pt x="3120910" y="214058"/>
                  </a:lnTo>
                  <a:lnTo>
                    <a:pt x="3079699" y="194881"/>
                  </a:lnTo>
                  <a:lnTo>
                    <a:pt x="3038030" y="176529"/>
                  </a:lnTo>
                  <a:lnTo>
                    <a:pt x="2995891" y="159029"/>
                  </a:lnTo>
                  <a:lnTo>
                    <a:pt x="2953321" y="142367"/>
                  </a:lnTo>
                  <a:lnTo>
                    <a:pt x="2910306" y="126580"/>
                  </a:lnTo>
                  <a:lnTo>
                    <a:pt x="2866859" y="111658"/>
                  </a:lnTo>
                  <a:lnTo>
                    <a:pt x="2823006" y="97612"/>
                  </a:lnTo>
                  <a:lnTo>
                    <a:pt x="2778747" y="84480"/>
                  </a:lnTo>
                  <a:lnTo>
                    <a:pt x="2734094" y="72237"/>
                  </a:lnTo>
                  <a:lnTo>
                    <a:pt x="2689059" y="60921"/>
                  </a:lnTo>
                  <a:lnTo>
                    <a:pt x="2643657" y="50533"/>
                  </a:lnTo>
                  <a:lnTo>
                    <a:pt x="2597899" y="41071"/>
                  </a:lnTo>
                  <a:lnTo>
                    <a:pt x="2551785" y="32562"/>
                  </a:lnTo>
                  <a:lnTo>
                    <a:pt x="2505341" y="25019"/>
                  </a:lnTo>
                  <a:lnTo>
                    <a:pt x="2458567" y="18453"/>
                  </a:lnTo>
                  <a:lnTo>
                    <a:pt x="2411476" y="12852"/>
                  </a:lnTo>
                  <a:lnTo>
                    <a:pt x="2364092" y="8254"/>
                  </a:lnTo>
                  <a:lnTo>
                    <a:pt x="2316403" y="4660"/>
                  </a:lnTo>
                  <a:lnTo>
                    <a:pt x="2268435" y="2082"/>
                  </a:lnTo>
                  <a:lnTo>
                    <a:pt x="2220201" y="520"/>
                  </a:lnTo>
                  <a:lnTo>
                    <a:pt x="2171700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34561" y="762759"/>
              <a:ext cx="4343400" cy="4267200"/>
            </a:xfrm>
            <a:custGeom>
              <a:avLst/>
              <a:gdLst/>
              <a:ahLst/>
              <a:cxnLst/>
              <a:rect l="l" t="t" r="r" b="b"/>
              <a:pathLst>
                <a:path w="4343400" h="4267200">
                  <a:moveTo>
                    <a:pt x="0" y="2133600"/>
                  </a:moveTo>
                  <a:lnTo>
                    <a:pt x="529" y="2085949"/>
                  </a:lnTo>
                  <a:lnTo>
                    <a:pt x="2115" y="2038565"/>
                  </a:lnTo>
                  <a:lnTo>
                    <a:pt x="4743" y="1991436"/>
                  </a:lnTo>
                  <a:lnTo>
                    <a:pt x="8404" y="1944598"/>
                  </a:lnTo>
                  <a:lnTo>
                    <a:pt x="13086" y="1898027"/>
                  </a:lnTo>
                  <a:lnTo>
                    <a:pt x="18778" y="1851774"/>
                  </a:lnTo>
                  <a:lnTo>
                    <a:pt x="25469" y="1805825"/>
                  </a:lnTo>
                  <a:lnTo>
                    <a:pt x="33148" y="1760194"/>
                  </a:lnTo>
                  <a:lnTo>
                    <a:pt x="41805" y="1714893"/>
                  </a:lnTo>
                  <a:lnTo>
                    <a:pt x="51427" y="1669935"/>
                  </a:lnTo>
                  <a:lnTo>
                    <a:pt x="62005" y="1625333"/>
                  </a:lnTo>
                  <a:lnTo>
                    <a:pt x="73526" y="1581086"/>
                  </a:lnTo>
                  <a:lnTo>
                    <a:pt x="85980" y="1537220"/>
                  </a:lnTo>
                  <a:lnTo>
                    <a:pt x="99357" y="1493735"/>
                  </a:lnTo>
                  <a:lnTo>
                    <a:pt x="113644" y="1450657"/>
                  </a:lnTo>
                  <a:lnTo>
                    <a:pt x="128831" y="1407972"/>
                  </a:lnTo>
                  <a:lnTo>
                    <a:pt x="144908" y="1365707"/>
                  </a:lnTo>
                  <a:lnTo>
                    <a:pt x="161860" y="1323873"/>
                  </a:lnTo>
                  <a:lnTo>
                    <a:pt x="179680" y="1282484"/>
                  </a:lnTo>
                  <a:lnTo>
                    <a:pt x="198356" y="1241539"/>
                  </a:lnTo>
                  <a:lnTo>
                    <a:pt x="217877" y="1201064"/>
                  </a:lnTo>
                  <a:lnTo>
                    <a:pt x="238231" y="1161046"/>
                  </a:lnTo>
                  <a:lnTo>
                    <a:pt x="259408" y="1121524"/>
                  </a:lnTo>
                  <a:lnTo>
                    <a:pt x="281397" y="1082497"/>
                  </a:lnTo>
                  <a:lnTo>
                    <a:pt x="304186" y="1043965"/>
                  </a:lnTo>
                  <a:lnTo>
                    <a:pt x="327765" y="1005954"/>
                  </a:lnTo>
                  <a:lnTo>
                    <a:pt x="352121" y="968463"/>
                  </a:lnTo>
                  <a:lnTo>
                    <a:pt x="377245" y="931519"/>
                  </a:lnTo>
                  <a:lnTo>
                    <a:pt x="403127" y="895121"/>
                  </a:lnTo>
                  <a:lnTo>
                    <a:pt x="429752" y="859269"/>
                  </a:lnTo>
                  <a:lnTo>
                    <a:pt x="457113" y="824001"/>
                  </a:lnTo>
                  <a:lnTo>
                    <a:pt x="485197" y="789304"/>
                  </a:lnTo>
                  <a:lnTo>
                    <a:pt x="513993" y="755205"/>
                  </a:lnTo>
                  <a:lnTo>
                    <a:pt x="543491" y="721715"/>
                  </a:lnTo>
                  <a:lnTo>
                    <a:pt x="573678" y="688822"/>
                  </a:lnTo>
                  <a:lnTo>
                    <a:pt x="604544" y="656564"/>
                  </a:lnTo>
                  <a:lnTo>
                    <a:pt x="636079" y="624928"/>
                  </a:lnTo>
                  <a:lnTo>
                    <a:pt x="668271" y="593953"/>
                  </a:lnTo>
                  <a:lnTo>
                    <a:pt x="701108" y="563626"/>
                  </a:lnTo>
                  <a:lnTo>
                    <a:pt x="734580" y="533971"/>
                  </a:lnTo>
                  <a:lnTo>
                    <a:pt x="768677" y="504990"/>
                  </a:lnTo>
                  <a:lnTo>
                    <a:pt x="803388" y="476694"/>
                  </a:lnTo>
                  <a:lnTo>
                    <a:pt x="838699" y="449110"/>
                  </a:lnTo>
                  <a:lnTo>
                    <a:pt x="874602" y="422224"/>
                  </a:lnTo>
                  <a:lnTo>
                    <a:pt x="911084" y="396062"/>
                  </a:lnTo>
                  <a:lnTo>
                    <a:pt x="948135" y="370636"/>
                  </a:lnTo>
                  <a:lnTo>
                    <a:pt x="985743" y="345960"/>
                  </a:lnTo>
                  <a:lnTo>
                    <a:pt x="1023898" y="322021"/>
                  </a:lnTo>
                  <a:lnTo>
                    <a:pt x="1062591" y="298856"/>
                  </a:lnTo>
                  <a:lnTo>
                    <a:pt x="1101807" y="276466"/>
                  </a:lnTo>
                  <a:lnTo>
                    <a:pt x="1141535" y="254863"/>
                  </a:lnTo>
                  <a:lnTo>
                    <a:pt x="1181768" y="234060"/>
                  </a:lnTo>
                  <a:lnTo>
                    <a:pt x="1222491" y="214058"/>
                  </a:lnTo>
                  <a:lnTo>
                    <a:pt x="1263695" y="194881"/>
                  </a:lnTo>
                  <a:lnTo>
                    <a:pt x="1305369" y="176529"/>
                  </a:lnTo>
                  <a:lnTo>
                    <a:pt x="1347508" y="159029"/>
                  </a:lnTo>
                  <a:lnTo>
                    <a:pt x="1390078" y="142367"/>
                  </a:lnTo>
                  <a:lnTo>
                    <a:pt x="1433093" y="126580"/>
                  </a:lnTo>
                  <a:lnTo>
                    <a:pt x="1476540" y="111658"/>
                  </a:lnTo>
                  <a:lnTo>
                    <a:pt x="1520393" y="97612"/>
                  </a:lnTo>
                  <a:lnTo>
                    <a:pt x="1564652" y="84480"/>
                  </a:lnTo>
                  <a:lnTo>
                    <a:pt x="1609305" y="72237"/>
                  </a:lnTo>
                  <a:lnTo>
                    <a:pt x="1654340" y="60921"/>
                  </a:lnTo>
                  <a:lnTo>
                    <a:pt x="1699742" y="50533"/>
                  </a:lnTo>
                  <a:lnTo>
                    <a:pt x="1745500" y="41071"/>
                  </a:lnTo>
                  <a:lnTo>
                    <a:pt x="1791614" y="32562"/>
                  </a:lnTo>
                  <a:lnTo>
                    <a:pt x="1838058" y="25019"/>
                  </a:lnTo>
                  <a:lnTo>
                    <a:pt x="1884832" y="18453"/>
                  </a:lnTo>
                  <a:lnTo>
                    <a:pt x="1931924" y="12852"/>
                  </a:lnTo>
                  <a:lnTo>
                    <a:pt x="1979307" y="8254"/>
                  </a:lnTo>
                  <a:lnTo>
                    <a:pt x="2026996" y="4660"/>
                  </a:lnTo>
                  <a:lnTo>
                    <a:pt x="2074964" y="2082"/>
                  </a:lnTo>
                  <a:lnTo>
                    <a:pt x="2123198" y="520"/>
                  </a:lnTo>
                  <a:lnTo>
                    <a:pt x="2171700" y="0"/>
                  </a:lnTo>
                  <a:lnTo>
                    <a:pt x="2220201" y="520"/>
                  </a:lnTo>
                  <a:lnTo>
                    <a:pt x="2268435" y="2082"/>
                  </a:lnTo>
                  <a:lnTo>
                    <a:pt x="2316403" y="4660"/>
                  </a:lnTo>
                  <a:lnTo>
                    <a:pt x="2364092" y="8254"/>
                  </a:lnTo>
                  <a:lnTo>
                    <a:pt x="2411476" y="12852"/>
                  </a:lnTo>
                  <a:lnTo>
                    <a:pt x="2458567" y="18453"/>
                  </a:lnTo>
                  <a:lnTo>
                    <a:pt x="2505341" y="25019"/>
                  </a:lnTo>
                  <a:lnTo>
                    <a:pt x="2551785" y="32562"/>
                  </a:lnTo>
                  <a:lnTo>
                    <a:pt x="2597899" y="41071"/>
                  </a:lnTo>
                  <a:lnTo>
                    <a:pt x="2643657" y="50533"/>
                  </a:lnTo>
                  <a:lnTo>
                    <a:pt x="2689059" y="60921"/>
                  </a:lnTo>
                  <a:lnTo>
                    <a:pt x="2734094" y="72237"/>
                  </a:lnTo>
                  <a:lnTo>
                    <a:pt x="2778747" y="84480"/>
                  </a:lnTo>
                  <a:lnTo>
                    <a:pt x="2823006" y="97612"/>
                  </a:lnTo>
                  <a:lnTo>
                    <a:pt x="2866859" y="111658"/>
                  </a:lnTo>
                  <a:lnTo>
                    <a:pt x="2910306" y="126580"/>
                  </a:lnTo>
                  <a:lnTo>
                    <a:pt x="2953321" y="142367"/>
                  </a:lnTo>
                  <a:lnTo>
                    <a:pt x="2995891" y="159029"/>
                  </a:lnTo>
                  <a:lnTo>
                    <a:pt x="3038030" y="176529"/>
                  </a:lnTo>
                  <a:lnTo>
                    <a:pt x="3079699" y="194881"/>
                  </a:lnTo>
                  <a:lnTo>
                    <a:pt x="3120910" y="214058"/>
                  </a:lnTo>
                  <a:lnTo>
                    <a:pt x="3161626" y="234060"/>
                  </a:lnTo>
                  <a:lnTo>
                    <a:pt x="3201860" y="254863"/>
                  </a:lnTo>
                  <a:lnTo>
                    <a:pt x="3241586" y="276466"/>
                  </a:lnTo>
                  <a:lnTo>
                    <a:pt x="3280803" y="298856"/>
                  </a:lnTo>
                  <a:lnTo>
                    <a:pt x="3319500" y="322021"/>
                  </a:lnTo>
                  <a:lnTo>
                    <a:pt x="3357651" y="345960"/>
                  </a:lnTo>
                  <a:lnTo>
                    <a:pt x="3395268" y="370636"/>
                  </a:lnTo>
                  <a:lnTo>
                    <a:pt x="3432314" y="396062"/>
                  </a:lnTo>
                  <a:lnTo>
                    <a:pt x="3468801" y="422224"/>
                  </a:lnTo>
                  <a:lnTo>
                    <a:pt x="3504704" y="449110"/>
                  </a:lnTo>
                  <a:lnTo>
                    <a:pt x="3540010" y="476694"/>
                  </a:lnTo>
                  <a:lnTo>
                    <a:pt x="3574719" y="504990"/>
                  </a:lnTo>
                  <a:lnTo>
                    <a:pt x="3608819" y="533971"/>
                  </a:lnTo>
                  <a:lnTo>
                    <a:pt x="3642296" y="563626"/>
                  </a:lnTo>
                  <a:lnTo>
                    <a:pt x="3675126" y="593953"/>
                  </a:lnTo>
                  <a:lnTo>
                    <a:pt x="3707320" y="624928"/>
                  </a:lnTo>
                  <a:lnTo>
                    <a:pt x="3738854" y="656564"/>
                  </a:lnTo>
                  <a:lnTo>
                    <a:pt x="3769715" y="688822"/>
                  </a:lnTo>
                  <a:lnTo>
                    <a:pt x="3799903" y="721715"/>
                  </a:lnTo>
                  <a:lnTo>
                    <a:pt x="3829405" y="755205"/>
                  </a:lnTo>
                  <a:lnTo>
                    <a:pt x="3858196" y="789304"/>
                  </a:lnTo>
                  <a:lnTo>
                    <a:pt x="3886288" y="824001"/>
                  </a:lnTo>
                  <a:lnTo>
                    <a:pt x="3913644" y="859269"/>
                  </a:lnTo>
                  <a:lnTo>
                    <a:pt x="3940276" y="895121"/>
                  </a:lnTo>
                  <a:lnTo>
                    <a:pt x="3966146" y="931519"/>
                  </a:lnTo>
                  <a:lnTo>
                    <a:pt x="3991279" y="968463"/>
                  </a:lnTo>
                  <a:lnTo>
                    <a:pt x="4015638" y="1005954"/>
                  </a:lnTo>
                  <a:lnTo>
                    <a:pt x="4039209" y="1043965"/>
                  </a:lnTo>
                  <a:lnTo>
                    <a:pt x="4062006" y="1082497"/>
                  </a:lnTo>
                  <a:lnTo>
                    <a:pt x="4083989" y="1121524"/>
                  </a:lnTo>
                  <a:lnTo>
                    <a:pt x="4105160" y="1161046"/>
                  </a:lnTo>
                  <a:lnTo>
                    <a:pt x="4125518" y="1201064"/>
                  </a:lnTo>
                  <a:lnTo>
                    <a:pt x="4145038" y="1241539"/>
                  </a:lnTo>
                  <a:lnTo>
                    <a:pt x="4163720" y="1282484"/>
                  </a:lnTo>
                  <a:lnTo>
                    <a:pt x="4181538" y="1323873"/>
                  </a:lnTo>
                  <a:lnTo>
                    <a:pt x="4198493" y="1365707"/>
                  </a:lnTo>
                  <a:lnTo>
                    <a:pt x="4214571" y="1407972"/>
                  </a:lnTo>
                  <a:lnTo>
                    <a:pt x="4229747" y="1450657"/>
                  </a:lnTo>
                  <a:lnTo>
                    <a:pt x="4244035" y="1493735"/>
                  </a:lnTo>
                  <a:lnTo>
                    <a:pt x="4257421" y="1537220"/>
                  </a:lnTo>
                  <a:lnTo>
                    <a:pt x="4269867" y="1581086"/>
                  </a:lnTo>
                  <a:lnTo>
                    <a:pt x="4281398" y="1625333"/>
                  </a:lnTo>
                  <a:lnTo>
                    <a:pt x="4291965" y="1669935"/>
                  </a:lnTo>
                  <a:lnTo>
                    <a:pt x="4301591" y="1714893"/>
                  </a:lnTo>
                  <a:lnTo>
                    <a:pt x="4310253" y="1760194"/>
                  </a:lnTo>
                  <a:lnTo>
                    <a:pt x="4317923" y="1805825"/>
                  </a:lnTo>
                  <a:lnTo>
                    <a:pt x="4324616" y="1851774"/>
                  </a:lnTo>
                  <a:lnTo>
                    <a:pt x="4330306" y="1898027"/>
                  </a:lnTo>
                  <a:lnTo>
                    <a:pt x="4334992" y="1944598"/>
                  </a:lnTo>
                  <a:lnTo>
                    <a:pt x="4338650" y="1991436"/>
                  </a:lnTo>
                  <a:lnTo>
                    <a:pt x="4341279" y="2038565"/>
                  </a:lnTo>
                  <a:lnTo>
                    <a:pt x="4342866" y="2085949"/>
                  </a:lnTo>
                  <a:lnTo>
                    <a:pt x="4343400" y="2133600"/>
                  </a:lnTo>
                  <a:lnTo>
                    <a:pt x="4342866" y="2181250"/>
                  </a:lnTo>
                  <a:lnTo>
                    <a:pt x="4341279" y="2228634"/>
                  </a:lnTo>
                  <a:lnTo>
                    <a:pt x="4338650" y="2275763"/>
                  </a:lnTo>
                  <a:lnTo>
                    <a:pt x="4334992" y="2322601"/>
                  </a:lnTo>
                  <a:lnTo>
                    <a:pt x="4330306" y="2369159"/>
                  </a:lnTo>
                  <a:lnTo>
                    <a:pt x="4324616" y="2415425"/>
                  </a:lnTo>
                  <a:lnTo>
                    <a:pt x="4317923" y="2461374"/>
                  </a:lnTo>
                  <a:lnTo>
                    <a:pt x="4310253" y="2507005"/>
                  </a:lnTo>
                  <a:lnTo>
                    <a:pt x="4301591" y="2552306"/>
                  </a:lnTo>
                  <a:lnTo>
                    <a:pt x="4291965" y="2597264"/>
                  </a:lnTo>
                  <a:lnTo>
                    <a:pt x="4281398" y="2641866"/>
                  </a:lnTo>
                  <a:lnTo>
                    <a:pt x="4269867" y="2686113"/>
                  </a:lnTo>
                  <a:lnTo>
                    <a:pt x="4257421" y="2729979"/>
                  </a:lnTo>
                  <a:lnTo>
                    <a:pt x="4244035" y="2773464"/>
                  </a:lnTo>
                  <a:lnTo>
                    <a:pt x="4229747" y="2816542"/>
                  </a:lnTo>
                  <a:lnTo>
                    <a:pt x="4214571" y="2859227"/>
                  </a:lnTo>
                  <a:lnTo>
                    <a:pt x="4198493" y="2901492"/>
                  </a:lnTo>
                  <a:lnTo>
                    <a:pt x="4181538" y="2943313"/>
                  </a:lnTo>
                  <a:lnTo>
                    <a:pt x="4163720" y="2984715"/>
                  </a:lnTo>
                  <a:lnTo>
                    <a:pt x="4145038" y="3025660"/>
                  </a:lnTo>
                  <a:lnTo>
                    <a:pt x="4125518" y="3066135"/>
                  </a:lnTo>
                  <a:lnTo>
                    <a:pt x="4105160" y="3106140"/>
                  </a:lnTo>
                  <a:lnTo>
                    <a:pt x="4083989" y="3145675"/>
                  </a:lnTo>
                  <a:lnTo>
                    <a:pt x="4062006" y="3184702"/>
                  </a:lnTo>
                  <a:lnTo>
                    <a:pt x="4039209" y="3223234"/>
                  </a:lnTo>
                  <a:lnTo>
                    <a:pt x="4015638" y="3261245"/>
                  </a:lnTo>
                  <a:lnTo>
                    <a:pt x="3991279" y="3298736"/>
                  </a:lnTo>
                  <a:lnTo>
                    <a:pt x="3966146" y="3335680"/>
                  </a:lnTo>
                  <a:lnTo>
                    <a:pt x="3940276" y="3372078"/>
                  </a:lnTo>
                  <a:lnTo>
                    <a:pt x="3913644" y="3407917"/>
                  </a:lnTo>
                  <a:lnTo>
                    <a:pt x="3886288" y="3443198"/>
                  </a:lnTo>
                  <a:lnTo>
                    <a:pt x="3858196" y="3477895"/>
                  </a:lnTo>
                  <a:lnTo>
                    <a:pt x="3829405" y="3511994"/>
                  </a:lnTo>
                  <a:lnTo>
                    <a:pt x="3799903" y="3545484"/>
                  </a:lnTo>
                  <a:lnTo>
                    <a:pt x="3769715" y="3578377"/>
                  </a:lnTo>
                  <a:lnTo>
                    <a:pt x="3738854" y="3610635"/>
                  </a:lnTo>
                  <a:lnTo>
                    <a:pt x="3707320" y="3642258"/>
                  </a:lnTo>
                  <a:lnTo>
                    <a:pt x="3675126" y="3673246"/>
                  </a:lnTo>
                  <a:lnTo>
                    <a:pt x="3642296" y="3703574"/>
                  </a:lnTo>
                  <a:lnTo>
                    <a:pt x="3608819" y="3733228"/>
                  </a:lnTo>
                  <a:lnTo>
                    <a:pt x="3574719" y="3762209"/>
                  </a:lnTo>
                  <a:lnTo>
                    <a:pt x="3540010" y="3790505"/>
                  </a:lnTo>
                  <a:lnTo>
                    <a:pt x="3504704" y="3818089"/>
                  </a:lnTo>
                  <a:lnTo>
                    <a:pt x="3468801" y="3844975"/>
                  </a:lnTo>
                  <a:lnTo>
                    <a:pt x="3432314" y="3871137"/>
                  </a:lnTo>
                  <a:lnTo>
                    <a:pt x="3395268" y="3896563"/>
                  </a:lnTo>
                  <a:lnTo>
                    <a:pt x="3357651" y="3921239"/>
                  </a:lnTo>
                  <a:lnTo>
                    <a:pt x="3319500" y="3945178"/>
                  </a:lnTo>
                  <a:lnTo>
                    <a:pt x="3280803" y="3968343"/>
                  </a:lnTo>
                  <a:lnTo>
                    <a:pt x="3241586" y="3990733"/>
                  </a:lnTo>
                  <a:lnTo>
                    <a:pt x="3201860" y="4012336"/>
                  </a:lnTo>
                  <a:lnTo>
                    <a:pt x="3161626" y="4033139"/>
                  </a:lnTo>
                  <a:lnTo>
                    <a:pt x="3120910" y="4053141"/>
                  </a:lnTo>
                  <a:lnTo>
                    <a:pt x="3079699" y="4072318"/>
                  </a:lnTo>
                  <a:lnTo>
                    <a:pt x="3038030" y="4090670"/>
                  </a:lnTo>
                  <a:lnTo>
                    <a:pt x="2995891" y="4108170"/>
                  </a:lnTo>
                  <a:lnTo>
                    <a:pt x="2953321" y="4124832"/>
                  </a:lnTo>
                  <a:lnTo>
                    <a:pt x="2910306" y="4140619"/>
                  </a:lnTo>
                  <a:lnTo>
                    <a:pt x="2866859" y="4155541"/>
                  </a:lnTo>
                  <a:lnTo>
                    <a:pt x="2823006" y="4169575"/>
                  </a:lnTo>
                  <a:lnTo>
                    <a:pt x="2778747" y="4182719"/>
                  </a:lnTo>
                  <a:lnTo>
                    <a:pt x="2734094" y="4194962"/>
                  </a:lnTo>
                  <a:lnTo>
                    <a:pt x="2689059" y="4206278"/>
                  </a:lnTo>
                  <a:lnTo>
                    <a:pt x="2643657" y="4216666"/>
                  </a:lnTo>
                  <a:lnTo>
                    <a:pt x="2597899" y="4226128"/>
                  </a:lnTo>
                  <a:lnTo>
                    <a:pt x="2551785" y="4234624"/>
                  </a:lnTo>
                  <a:lnTo>
                    <a:pt x="2505341" y="4242181"/>
                  </a:lnTo>
                  <a:lnTo>
                    <a:pt x="2458567" y="4248746"/>
                  </a:lnTo>
                  <a:lnTo>
                    <a:pt x="2411476" y="4254347"/>
                  </a:lnTo>
                  <a:lnTo>
                    <a:pt x="2364092" y="4258945"/>
                  </a:lnTo>
                  <a:lnTo>
                    <a:pt x="2316403" y="4262539"/>
                  </a:lnTo>
                  <a:lnTo>
                    <a:pt x="2268435" y="4265117"/>
                  </a:lnTo>
                  <a:lnTo>
                    <a:pt x="2220201" y="4266679"/>
                  </a:lnTo>
                  <a:lnTo>
                    <a:pt x="2171700" y="4267200"/>
                  </a:lnTo>
                  <a:lnTo>
                    <a:pt x="2123198" y="4266679"/>
                  </a:lnTo>
                  <a:lnTo>
                    <a:pt x="2074964" y="4265117"/>
                  </a:lnTo>
                  <a:lnTo>
                    <a:pt x="2026996" y="4262539"/>
                  </a:lnTo>
                  <a:lnTo>
                    <a:pt x="1979307" y="4258945"/>
                  </a:lnTo>
                  <a:lnTo>
                    <a:pt x="1931924" y="4254347"/>
                  </a:lnTo>
                  <a:lnTo>
                    <a:pt x="1884832" y="4248746"/>
                  </a:lnTo>
                  <a:lnTo>
                    <a:pt x="1838058" y="4242181"/>
                  </a:lnTo>
                  <a:lnTo>
                    <a:pt x="1791614" y="4234624"/>
                  </a:lnTo>
                  <a:lnTo>
                    <a:pt x="1745500" y="4226128"/>
                  </a:lnTo>
                  <a:lnTo>
                    <a:pt x="1699742" y="4216666"/>
                  </a:lnTo>
                  <a:lnTo>
                    <a:pt x="1654340" y="4206278"/>
                  </a:lnTo>
                  <a:lnTo>
                    <a:pt x="1609305" y="4194962"/>
                  </a:lnTo>
                  <a:lnTo>
                    <a:pt x="1564652" y="4182719"/>
                  </a:lnTo>
                  <a:lnTo>
                    <a:pt x="1520393" y="4169575"/>
                  </a:lnTo>
                  <a:lnTo>
                    <a:pt x="1476540" y="4155541"/>
                  </a:lnTo>
                  <a:lnTo>
                    <a:pt x="1433093" y="4140619"/>
                  </a:lnTo>
                  <a:lnTo>
                    <a:pt x="1390078" y="4124832"/>
                  </a:lnTo>
                  <a:lnTo>
                    <a:pt x="1347508" y="4108170"/>
                  </a:lnTo>
                  <a:lnTo>
                    <a:pt x="1305369" y="4090670"/>
                  </a:lnTo>
                  <a:lnTo>
                    <a:pt x="1263695" y="4072318"/>
                  </a:lnTo>
                  <a:lnTo>
                    <a:pt x="1222491" y="4053141"/>
                  </a:lnTo>
                  <a:lnTo>
                    <a:pt x="1181768" y="4033139"/>
                  </a:lnTo>
                  <a:lnTo>
                    <a:pt x="1141535" y="4012336"/>
                  </a:lnTo>
                  <a:lnTo>
                    <a:pt x="1101807" y="3990733"/>
                  </a:lnTo>
                  <a:lnTo>
                    <a:pt x="1062591" y="3968343"/>
                  </a:lnTo>
                  <a:lnTo>
                    <a:pt x="1023898" y="3945178"/>
                  </a:lnTo>
                  <a:lnTo>
                    <a:pt x="985743" y="3921239"/>
                  </a:lnTo>
                  <a:lnTo>
                    <a:pt x="948135" y="3896563"/>
                  </a:lnTo>
                  <a:lnTo>
                    <a:pt x="911084" y="3871137"/>
                  </a:lnTo>
                  <a:lnTo>
                    <a:pt x="874602" y="3844975"/>
                  </a:lnTo>
                  <a:lnTo>
                    <a:pt x="838699" y="3818089"/>
                  </a:lnTo>
                  <a:lnTo>
                    <a:pt x="803388" y="3790505"/>
                  </a:lnTo>
                  <a:lnTo>
                    <a:pt x="768677" y="3762209"/>
                  </a:lnTo>
                  <a:lnTo>
                    <a:pt x="734580" y="3733228"/>
                  </a:lnTo>
                  <a:lnTo>
                    <a:pt x="701108" y="3703574"/>
                  </a:lnTo>
                  <a:lnTo>
                    <a:pt x="668271" y="3673246"/>
                  </a:lnTo>
                  <a:lnTo>
                    <a:pt x="636079" y="3642258"/>
                  </a:lnTo>
                  <a:lnTo>
                    <a:pt x="604544" y="3610635"/>
                  </a:lnTo>
                  <a:lnTo>
                    <a:pt x="573678" y="3578377"/>
                  </a:lnTo>
                  <a:lnTo>
                    <a:pt x="543491" y="3545484"/>
                  </a:lnTo>
                  <a:lnTo>
                    <a:pt x="513993" y="3511994"/>
                  </a:lnTo>
                  <a:lnTo>
                    <a:pt x="485197" y="3477895"/>
                  </a:lnTo>
                  <a:lnTo>
                    <a:pt x="457113" y="3443198"/>
                  </a:lnTo>
                  <a:lnTo>
                    <a:pt x="429752" y="3407917"/>
                  </a:lnTo>
                  <a:lnTo>
                    <a:pt x="403127" y="3372078"/>
                  </a:lnTo>
                  <a:lnTo>
                    <a:pt x="377245" y="3335680"/>
                  </a:lnTo>
                  <a:lnTo>
                    <a:pt x="352121" y="3298736"/>
                  </a:lnTo>
                  <a:lnTo>
                    <a:pt x="327765" y="3261245"/>
                  </a:lnTo>
                  <a:lnTo>
                    <a:pt x="304186" y="3223234"/>
                  </a:lnTo>
                  <a:lnTo>
                    <a:pt x="281397" y="3184702"/>
                  </a:lnTo>
                  <a:lnTo>
                    <a:pt x="259408" y="3145675"/>
                  </a:lnTo>
                  <a:lnTo>
                    <a:pt x="238231" y="3106140"/>
                  </a:lnTo>
                  <a:lnTo>
                    <a:pt x="217877" y="3066135"/>
                  </a:lnTo>
                  <a:lnTo>
                    <a:pt x="198356" y="3025660"/>
                  </a:lnTo>
                  <a:lnTo>
                    <a:pt x="179680" y="2984715"/>
                  </a:lnTo>
                  <a:lnTo>
                    <a:pt x="161860" y="2943313"/>
                  </a:lnTo>
                  <a:lnTo>
                    <a:pt x="144908" y="2901492"/>
                  </a:lnTo>
                  <a:lnTo>
                    <a:pt x="128831" y="2859227"/>
                  </a:lnTo>
                  <a:lnTo>
                    <a:pt x="113644" y="2816542"/>
                  </a:lnTo>
                  <a:lnTo>
                    <a:pt x="99357" y="2773464"/>
                  </a:lnTo>
                  <a:lnTo>
                    <a:pt x="85980" y="2729979"/>
                  </a:lnTo>
                  <a:lnTo>
                    <a:pt x="73526" y="2686113"/>
                  </a:lnTo>
                  <a:lnTo>
                    <a:pt x="62005" y="2641866"/>
                  </a:lnTo>
                  <a:lnTo>
                    <a:pt x="51427" y="2597264"/>
                  </a:lnTo>
                  <a:lnTo>
                    <a:pt x="41805" y="2552306"/>
                  </a:lnTo>
                  <a:lnTo>
                    <a:pt x="33148" y="2507005"/>
                  </a:lnTo>
                  <a:lnTo>
                    <a:pt x="25469" y="2461374"/>
                  </a:lnTo>
                  <a:lnTo>
                    <a:pt x="18778" y="2415425"/>
                  </a:lnTo>
                  <a:lnTo>
                    <a:pt x="13086" y="2369159"/>
                  </a:lnTo>
                  <a:lnTo>
                    <a:pt x="8404" y="2322601"/>
                  </a:lnTo>
                  <a:lnTo>
                    <a:pt x="4743" y="2275763"/>
                  </a:lnTo>
                  <a:lnTo>
                    <a:pt x="2115" y="2228634"/>
                  </a:lnTo>
                  <a:lnTo>
                    <a:pt x="529" y="2181250"/>
                  </a:lnTo>
                  <a:lnTo>
                    <a:pt x="0" y="21336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06562" y="6020561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838200" y="0"/>
                  </a:moveTo>
                  <a:lnTo>
                    <a:pt x="0" y="0"/>
                  </a:lnTo>
                  <a:lnTo>
                    <a:pt x="0" y="105410"/>
                  </a:lnTo>
                  <a:lnTo>
                    <a:pt x="0" y="734060"/>
                  </a:lnTo>
                  <a:lnTo>
                    <a:pt x="0" y="838200"/>
                  </a:lnTo>
                  <a:lnTo>
                    <a:pt x="838200" y="838200"/>
                  </a:lnTo>
                  <a:lnTo>
                    <a:pt x="838200" y="734060"/>
                  </a:lnTo>
                  <a:lnTo>
                    <a:pt x="104762" y="734060"/>
                  </a:lnTo>
                  <a:lnTo>
                    <a:pt x="104762" y="733425"/>
                  </a:lnTo>
                  <a:lnTo>
                    <a:pt x="104762" y="105410"/>
                  </a:lnTo>
                  <a:lnTo>
                    <a:pt x="106032" y="105410"/>
                  </a:lnTo>
                  <a:lnTo>
                    <a:pt x="733425" y="419100"/>
                  </a:lnTo>
                  <a:lnTo>
                    <a:pt x="104762" y="733425"/>
                  </a:lnTo>
                  <a:lnTo>
                    <a:pt x="838200" y="733425"/>
                  </a:lnTo>
                  <a:lnTo>
                    <a:pt x="838200" y="105410"/>
                  </a:lnTo>
                  <a:lnTo>
                    <a:pt x="838200" y="104775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90C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11336" y="6125337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0"/>
                  </a:moveTo>
                  <a:lnTo>
                    <a:pt x="0" y="628650"/>
                  </a:lnTo>
                  <a:lnTo>
                    <a:pt x="628650" y="314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06561" y="6020562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>
                  <a:moveTo>
                    <a:pt x="733425" y="419100"/>
                  </a:moveTo>
                  <a:lnTo>
                    <a:pt x="104774" y="733425"/>
                  </a:lnTo>
                  <a:lnTo>
                    <a:pt x="104774" y="104775"/>
                  </a:lnTo>
                  <a:lnTo>
                    <a:pt x="733425" y="419100"/>
                  </a:lnTo>
                  <a:close/>
                </a:path>
                <a:path w="838200" h="838200">
                  <a:moveTo>
                    <a:pt x="0" y="838200"/>
                  </a:moveTo>
                  <a:lnTo>
                    <a:pt x="838200" y="838200"/>
                  </a:lnTo>
                  <a:lnTo>
                    <a:pt x="8382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0" y="4069778"/>
            <a:ext cx="447040" cy="2788285"/>
          </a:xfrm>
          <a:custGeom>
            <a:avLst/>
            <a:gdLst/>
            <a:ahLst/>
            <a:cxnLst/>
            <a:rect l="l" t="t" r="r" b="b"/>
            <a:pathLst>
              <a:path w="447040" h="2788284">
                <a:moveTo>
                  <a:pt x="0" y="0"/>
                </a:moveTo>
                <a:lnTo>
                  <a:pt x="0" y="2788221"/>
                </a:lnTo>
                <a:lnTo>
                  <a:pt x="446590" y="2788221"/>
                </a:lnTo>
                <a:lnTo>
                  <a:pt x="0" y="0"/>
                </a:lnTo>
                <a:close/>
              </a:path>
            </a:pathLst>
          </a:custGeom>
          <a:solidFill>
            <a:srgbClr val="90C125">
              <a:alpha val="8470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641" y="1143000"/>
            <a:ext cx="4264660" cy="218534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80390">
              <a:lnSpc>
                <a:spcPts val="2390"/>
              </a:lnSpc>
              <a:spcBef>
                <a:spcPts val="185"/>
              </a:spcBef>
            </a:pPr>
            <a:r>
              <a:rPr sz="2800" dirty="0">
                <a:latin typeface="Times New Roman"/>
                <a:cs typeface="Times New Roman"/>
              </a:rPr>
              <a:t>Я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фигура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хоть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куда, </a:t>
            </a:r>
            <a:r>
              <a:rPr sz="2800" dirty="0">
                <a:latin typeface="Times New Roman"/>
                <a:cs typeface="Times New Roman"/>
              </a:rPr>
              <a:t>Очень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ровная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всегда, </a:t>
            </a:r>
            <a:r>
              <a:rPr sz="2800" dirty="0">
                <a:latin typeface="Times New Roman"/>
                <a:cs typeface="Times New Roman"/>
              </a:rPr>
              <a:t>Все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углы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во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мне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равны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четыре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стороны.</a:t>
            </a:r>
            <a:endParaRPr sz="2800" dirty="0">
              <a:latin typeface="Times New Roman"/>
              <a:cs typeface="Times New Roman"/>
            </a:endParaRPr>
          </a:p>
          <a:p>
            <a:pPr marL="12700" marR="5080">
              <a:lnSpc>
                <a:spcPts val="2400"/>
              </a:lnSpc>
              <a:spcBef>
                <a:spcPts val="15"/>
              </a:spcBef>
            </a:pPr>
            <a:r>
              <a:rPr sz="2800" dirty="0">
                <a:latin typeface="Times New Roman"/>
                <a:cs typeface="Times New Roman"/>
              </a:rPr>
              <a:t>Кубик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мой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любимый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брат, </a:t>
            </a:r>
            <a:r>
              <a:rPr sz="2800" spc="-10" dirty="0">
                <a:latin typeface="Times New Roman"/>
                <a:cs typeface="Times New Roman"/>
              </a:rPr>
              <a:t>Потому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что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я….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(квадрат).</a:t>
            </a:r>
            <a:endParaRPr sz="2800" dirty="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4069778"/>
            <a:ext cx="2286000" cy="2788285"/>
            <a:chOff x="0" y="4069778"/>
            <a:chExt cx="2286000" cy="2788285"/>
          </a:xfrm>
        </p:grpSpPr>
        <p:sp>
          <p:nvSpPr>
            <p:cNvPr id="19" name="object 19"/>
            <p:cNvSpPr/>
            <p:nvPr/>
          </p:nvSpPr>
          <p:spPr>
            <a:xfrm>
              <a:off x="0" y="4069778"/>
              <a:ext cx="447040" cy="2788285"/>
            </a:xfrm>
            <a:custGeom>
              <a:avLst/>
              <a:gdLst/>
              <a:ahLst/>
              <a:cxnLst/>
              <a:rect l="l" t="t" r="r" b="b"/>
              <a:pathLst>
                <a:path w="447040" h="2788284">
                  <a:moveTo>
                    <a:pt x="0" y="0"/>
                  </a:moveTo>
                  <a:lnTo>
                    <a:pt x="0" y="2788221"/>
                  </a:lnTo>
                  <a:lnTo>
                    <a:pt x="446590" y="2788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125">
                <a:alpha val="8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4724399"/>
              <a:ext cx="1828800" cy="1752600"/>
            </a:xfrm>
            <a:prstGeom prst="rect">
              <a:avLst/>
            </a:prstGeom>
          </p:spPr>
        </p:pic>
      </p:grp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FA92A4B-A244-9FF9-FE88-E8BFF7BDFD34}"/>
              </a:ext>
            </a:extLst>
          </p:cNvPr>
          <p:cNvSpPr/>
          <p:nvPr/>
        </p:nvSpPr>
        <p:spPr>
          <a:xfrm>
            <a:off x="4876800" y="2235671"/>
            <a:ext cx="3810000" cy="325072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405384"/>
            <a:ext cx="3152140" cy="185166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909955" algn="just">
              <a:lnSpc>
                <a:spcPts val="2390"/>
              </a:lnSpc>
              <a:spcBef>
                <a:spcPts val="185"/>
              </a:spcBef>
            </a:pPr>
            <a:r>
              <a:rPr sz="2000" dirty="0">
                <a:latin typeface="Times New Roman"/>
                <a:cs typeface="Times New Roman"/>
              </a:rPr>
              <a:t>Он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похожий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яйцо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твое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лицо.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390"/>
              </a:lnSpc>
              <a:spcBef>
                <a:spcPts val="10"/>
              </a:spcBef>
            </a:pPr>
            <a:r>
              <a:rPr sz="2000" dirty="0">
                <a:latin typeface="Times New Roman"/>
                <a:cs typeface="Times New Roman"/>
              </a:rPr>
              <a:t>Вот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такая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есть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окружность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- </a:t>
            </a:r>
            <a:r>
              <a:rPr sz="2000" dirty="0">
                <a:latin typeface="Times New Roman"/>
                <a:cs typeface="Times New Roman"/>
              </a:rPr>
              <a:t>Очень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странная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наружность: </a:t>
            </a:r>
            <a:r>
              <a:rPr sz="2000" dirty="0">
                <a:latin typeface="Times New Roman"/>
                <a:cs typeface="Times New Roman"/>
              </a:rPr>
              <a:t>Круг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приплюснутым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стал.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ts val="2330"/>
              </a:lnSpc>
            </a:pPr>
            <a:r>
              <a:rPr sz="2000" spc="-10" dirty="0">
                <a:latin typeface="Times New Roman"/>
                <a:cs typeface="Times New Roman"/>
              </a:rPr>
              <a:t>Получился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вдруг….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(овал)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05655" y="-4572"/>
            <a:ext cx="5049520" cy="6873240"/>
            <a:chOff x="4105655" y="-4572"/>
            <a:chExt cx="5049520" cy="6873240"/>
          </a:xfrm>
        </p:grpSpPr>
        <p:sp>
          <p:nvSpPr>
            <p:cNvPr id="4" name="object 4"/>
            <p:cNvSpPr/>
            <p:nvPr/>
          </p:nvSpPr>
          <p:spPr>
            <a:xfrm>
              <a:off x="5131536" y="4182275"/>
              <a:ext cx="4012565" cy="2675890"/>
            </a:xfrm>
            <a:custGeom>
              <a:avLst/>
              <a:gdLst/>
              <a:ahLst/>
              <a:cxnLst/>
              <a:rect l="l" t="t" r="r" b="b"/>
              <a:pathLst>
                <a:path w="4012565" h="2675890">
                  <a:moveTo>
                    <a:pt x="0" y="2675712"/>
                  </a:moveTo>
                  <a:lnTo>
                    <a:pt x="4012463" y="0"/>
                  </a:lnTo>
                </a:path>
              </a:pathLst>
            </a:custGeom>
            <a:ln w="9143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42403" y="0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7998"/>
                  </a:lnTo>
                </a:path>
              </a:pathLst>
            </a:custGeom>
            <a:ln w="914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91731" y="0"/>
              <a:ext cx="2252345" cy="6858000"/>
            </a:xfrm>
            <a:custGeom>
              <a:avLst/>
              <a:gdLst/>
              <a:ahLst/>
              <a:cxnLst/>
              <a:rect l="l" t="t" r="r" b="b"/>
              <a:pathLst>
                <a:path w="2252345" h="6858000">
                  <a:moveTo>
                    <a:pt x="2023160" y="0"/>
                  </a:moveTo>
                  <a:lnTo>
                    <a:pt x="0" y="6858000"/>
                  </a:lnTo>
                  <a:lnTo>
                    <a:pt x="2252268" y="6858000"/>
                  </a:lnTo>
                  <a:lnTo>
                    <a:pt x="2252268" y="8229"/>
                  </a:lnTo>
                  <a:lnTo>
                    <a:pt x="2023160" y="0"/>
                  </a:lnTo>
                  <a:close/>
                </a:path>
              </a:pathLst>
            </a:custGeom>
            <a:solidFill>
              <a:srgbClr val="90C125">
                <a:alpha val="2980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07072" y="0"/>
              <a:ext cx="1937385" cy="6858000"/>
            </a:xfrm>
            <a:custGeom>
              <a:avLst/>
              <a:gdLst/>
              <a:ahLst/>
              <a:cxnLst/>
              <a:rect l="l" t="t" r="r" b="b"/>
              <a:pathLst>
                <a:path w="1937384" h="6858000">
                  <a:moveTo>
                    <a:pt x="1936927" y="0"/>
                  </a:moveTo>
                  <a:lnTo>
                    <a:pt x="0" y="0"/>
                  </a:lnTo>
                  <a:lnTo>
                    <a:pt x="1200326" y="6858000"/>
                  </a:lnTo>
                  <a:lnTo>
                    <a:pt x="1936927" y="6858000"/>
                  </a:lnTo>
                  <a:lnTo>
                    <a:pt x="1936927" y="0"/>
                  </a:lnTo>
                  <a:close/>
                </a:path>
              </a:pathLst>
            </a:custGeom>
            <a:solidFill>
              <a:srgbClr val="90C125">
                <a:alpha val="1960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38544" y="3921061"/>
              <a:ext cx="2505710" cy="2937510"/>
            </a:xfrm>
            <a:custGeom>
              <a:avLst/>
              <a:gdLst/>
              <a:ahLst/>
              <a:cxnLst/>
              <a:rect l="l" t="t" r="r" b="b"/>
              <a:pathLst>
                <a:path w="2505709" h="2937509">
                  <a:moveTo>
                    <a:pt x="2505456" y="0"/>
                  </a:moveTo>
                  <a:lnTo>
                    <a:pt x="0" y="2936938"/>
                  </a:lnTo>
                  <a:lnTo>
                    <a:pt x="2505456" y="2936938"/>
                  </a:lnTo>
                  <a:lnTo>
                    <a:pt x="2505456" y="0"/>
                  </a:lnTo>
                  <a:close/>
                </a:path>
              </a:pathLst>
            </a:custGeom>
            <a:solidFill>
              <a:srgbClr val="529F1F">
                <a:alpha val="7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12876" y="0"/>
              <a:ext cx="2131695" cy="6858000"/>
            </a:xfrm>
            <a:custGeom>
              <a:avLst/>
              <a:gdLst/>
              <a:ahLst/>
              <a:cxnLst/>
              <a:rect l="l" t="t" r="r" b="b"/>
              <a:pathLst>
                <a:path w="2131695" h="6858000">
                  <a:moveTo>
                    <a:pt x="2131123" y="0"/>
                  </a:moveTo>
                  <a:lnTo>
                    <a:pt x="0" y="0"/>
                  </a:lnTo>
                  <a:lnTo>
                    <a:pt x="1854136" y="6858000"/>
                  </a:lnTo>
                  <a:lnTo>
                    <a:pt x="2131123" y="6849801"/>
                  </a:lnTo>
                  <a:lnTo>
                    <a:pt x="2131123" y="0"/>
                  </a:lnTo>
                  <a:close/>
                </a:path>
              </a:pathLst>
            </a:custGeom>
            <a:solidFill>
              <a:srgbClr val="3E7818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295132" y="0"/>
              <a:ext cx="848994" cy="6858000"/>
            </a:xfrm>
            <a:custGeom>
              <a:avLst/>
              <a:gdLst/>
              <a:ahLst/>
              <a:cxnLst/>
              <a:rect l="l" t="t" r="r" b="b"/>
              <a:pathLst>
                <a:path w="848995" h="6858000">
                  <a:moveTo>
                    <a:pt x="848868" y="0"/>
                  </a:moveTo>
                  <a:lnTo>
                    <a:pt x="676515" y="0"/>
                  </a:lnTo>
                  <a:lnTo>
                    <a:pt x="0" y="6858000"/>
                  </a:lnTo>
                  <a:lnTo>
                    <a:pt x="848866" y="6858000"/>
                  </a:lnTo>
                  <a:lnTo>
                    <a:pt x="848868" y="0"/>
                  </a:lnTo>
                  <a:close/>
                </a:path>
              </a:pathLst>
            </a:custGeom>
            <a:solidFill>
              <a:srgbClr val="BFE373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78444" y="0"/>
              <a:ext cx="1066165" cy="6858000"/>
            </a:xfrm>
            <a:custGeom>
              <a:avLst/>
              <a:gdLst/>
              <a:ahLst/>
              <a:cxnLst/>
              <a:rect l="l" t="t" r="r" b="b"/>
              <a:pathLst>
                <a:path w="1066165" h="6858000">
                  <a:moveTo>
                    <a:pt x="1051062" y="0"/>
                  </a:moveTo>
                  <a:lnTo>
                    <a:pt x="0" y="0"/>
                  </a:lnTo>
                  <a:lnTo>
                    <a:pt x="937407" y="6858000"/>
                  </a:lnTo>
                  <a:lnTo>
                    <a:pt x="1065296" y="6858000"/>
                  </a:lnTo>
                  <a:lnTo>
                    <a:pt x="1065550" y="6196129"/>
                  </a:lnTo>
                  <a:lnTo>
                    <a:pt x="1050880" y="398208"/>
                  </a:lnTo>
                  <a:lnTo>
                    <a:pt x="1051062" y="0"/>
                  </a:lnTo>
                  <a:close/>
                </a:path>
              </a:pathLst>
            </a:custGeom>
            <a:solidFill>
              <a:srgbClr val="90C125">
                <a:alpha val="6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60435" y="4903647"/>
              <a:ext cx="1083945" cy="1954530"/>
            </a:xfrm>
            <a:custGeom>
              <a:avLst/>
              <a:gdLst/>
              <a:ahLst/>
              <a:cxnLst/>
              <a:rect l="l" t="t" r="r" b="b"/>
              <a:pathLst>
                <a:path w="1083945" h="1954529">
                  <a:moveTo>
                    <a:pt x="1083564" y="0"/>
                  </a:moveTo>
                  <a:lnTo>
                    <a:pt x="0" y="1954352"/>
                  </a:lnTo>
                  <a:lnTo>
                    <a:pt x="1083564" y="1949323"/>
                  </a:lnTo>
                  <a:lnTo>
                    <a:pt x="1083564" y="0"/>
                  </a:lnTo>
                  <a:close/>
                </a:path>
              </a:pathLst>
            </a:custGeom>
            <a:solidFill>
              <a:srgbClr val="90C125">
                <a:alpha val="7960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15561" y="1370901"/>
              <a:ext cx="4419600" cy="3429000"/>
            </a:xfrm>
            <a:custGeom>
              <a:avLst/>
              <a:gdLst/>
              <a:ahLst/>
              <a:cxnLst/>
              <a:rect l="l" t="t" r="r" b="b"/>
              <a:pathLst>
                <a:path w="4419600" h="3429000">
                  <a:moveTo>
                    <a:pt x="2209800" y="0"/>
                  </a:moveTo>
                  <a:lnTo>
                    <a:pt x="2155304" y="507"/>
                  </a:lnTo>
                  <a:lnTo>
                    <a:pt x="2101138" y="2031"/>
                  </a:lnTo>
                  <a:lnTo>
                    <a:pt x="2047316" y="4559"/>
                  </a:lnTo>
                  <a:lnTo>
                    <a:pt x="1993836" y="8077"/>
                  </a:lnTo>
                  <a:lnTo>
                    <a:pt x="1940737" y="12585"/>
                  </a:lnTo>
                  <a:lnTo>
                    <a:pt x="1888020" y="18046"/>
                  </a:lnTo>
                  <a:lnTo>
                    <a:pt x="1835696" y="24460"/>
                  </a:lnTo>
                  <a:lnTo>
                    <a:pt x="1783791" y="31826"/>
                  </a:lnTo>
                  <a:lnTo>
                    <a:pt x="1732318" y="40119"/>
                  </a:lnTo>
                  <a:lnTo>
                    <a:pt x="1681289" y="49339"/>
                  </a:lnTo>
                  <a:lnTo>
                    <a:pt x="1630718" y="59461"/>
                  </a:lnTo>
                  <a:lnTo>
                    <a:pt x="1580629" y="70484"/>
                  </a:lnTo>
                  <a:lnTo>
                    <a:pt x="1531023" y="82397"/>
                  </a:lnTo>
                  <a:lnTo>
                    <a:pt x="1481924" y="95173"/>
                  </a:lnTo>
                  <a:lnTo>
                    <a:pt x="1433347" y="108813"/>
                  </a:lnTo>
                  <a:lnTo>
                    <a:pt x="1385303" y="123317"/>
                  </a:lnTo>
                  <a:lnTo>
                    <a:pt x="1337818" y="138645"/>
                  </a:lnTo>
                  <a:lnTo>
                    <a:pt x="1290891" y="154800"/>
                  </a:lnTo>
                  <a:lnTo>
                    <a:pt x="1244544" y="171767"/>
                  </a:lnTo>
                  <a:lnTo>
                    <a:pt x="1198796" y="189547"/>
                  </a:lnTo>
                  <a:lnTo>
                    <a:pt x="1153660" y="208114"/>
                  </a:lnTo>
                  <a:lnTo>
                    <a:pt x="1109151" y="227456"/>
                  </a:lnTo>
                  <a:lnTo>
                    <a:pt x="1065283" y="247573"/>
                  </a:lnTo>
                  <a:lnTo>
                    <a:pt x="1022074" y="268439"/>
                  </a:lnTo>
                  <a:lnTo>
                    <a:pt x="979534" y="290055"/>
                  </a:lnTo>
                  <a:lnTo>
                    <a:pt x="937682" y="312394"/>
                  </a:lnTo>
                  <a:lnTo>
                    <a:pt x="896533" y="335457"/>
                  </a:lnTo>
                  <a:lnTo>
                    <a:pt x="856101" y="359244"/>
                  </a:lnTo>
                  <a:lnTo>
                    <a:pt x="816401" y="383717"/>
                  </a:lnTo>
                  <a:lnTo>
                    <a:pt x="777449" y="408876"/>
                  </a:lnTo>
                  <a:lnTo>
                    <a:pt x="739260" y="434708"/>
                  </a:lnTo>
                  <a:lnTo>
                    <a:pt x="701848" y="461200"/>
                  </a:lnTo>
                  <a:lnTo>
                    <a:pt x="665229" y="488340"/>
                  </a:lnTo>
                  <a:lnTo>
                    <a:pt x="629419" y="516127"/>
                  </a:lnTo>
                  <a:lnTo>
                    <a:pt x="594432" y="544537"/>
                  </a:lnTo>
                  <a:lnTo>
                    <a:pt x="560283" y="573570"/>
                  </a:lnTo>
                  <a:lnTo>
                    <a:pt x="526987" y="603199"/>
                  </a:lnTo>
                  <a:lnTo>
                    <a:pt x="494560" y="633412"/>
                  </a:lnTo>
                  <a:lnTo>
                    <a:pt x="463017" y="664222"/>
                  </a:lnTo>
                  <a:lnTo>
                    <a:pt x="432372" y="695591"/>
                  </a:lnTo>
                  <a:lnTo>
                    <a:pt x="402643" y="727519"/>
                  </a:lnTo>
                  <a:lnTo>
                    <a:pt x="373842" y="759980"/>
                  </a:lnTo>
                  <a:lnTo>
                    <a:pt x="345983" y="792988"/>
                  </a:lnTo>
                  <a:lnTo>
                    <a:pt x="319086" y="826515"/>
                  </a:lnTo>
                  <a:lnTo>
                    <a:pt x="293162" y="860551"/>
                  </a:lnTo>
                  <a:lnTo>
                    <a:pt x="268229" y="895083"/>
                  </a:lnTo>
                  <a:lnTo>
                    <a:pt x="244299" y="930097"/>
                  </a:lnTo>
                  <a:lnTo>
                    <a:pt x="221391" y="965593"/>
                  </a:lnTo>
                  <a:lnTo>
                    <a:pt x="199517" y="1001547"/>
                  </a:lnTo>
                  <a:lnTo>
                    <a:pt x="178691" y="1037958"/>
                  </a:lnTo>
                  <a:lnTo>
                    <a:pt x="158932" y="1074801"/>
                  </a:lnTo>
                  <a:lnTo>
                    <a:pt x="140254" y="1112075"/>
                  </a:lnTo>
                  <a:lnTo>
                    <a:pt x="122670" y="1149769"/>
                  </a:lnTo>
                  <a:lnTo>
                    <a:pt x="106198" y="1187856"/>
                  </a:lnTo>
                  <a:lnTo>
                    <a:pt x="90851" y="1226350"/>
                  </a:lnTo>
                  <a:lnTo>
                    <a:pt x="76645" y="1265212"/>
                  </a:lnTo>
                  <a:lnTo>
                    <a:pt x="63595" y="1304455"/>
                  </a:lnTo>
                  <a:lnTo>
                    <a:pt x="51716" y="1344040"/>
                  </a:lnTo>
                  <a:lnTo>
                    <a:pt x="41023" y="1383982"/>
                  </a:lnTo>
                  <a:lnTo>
                    <a:pt x="31531" y="1424254"/>
                  </a:lnTo>
                  <a:lnTo>
                    <a:pt x="23256" y="1464843"/>
                  </a:lnTo>
                  <a:lnTo>
                    <a:pt x="16213" y="1505750"/>
                  </a:lnTo>
                  <a:lnTo>
                    <a:pt x="10416" y="1546948"/>
                  </a:lnTo>
                  <a:lnTo>
                    <a:pt x="5881" y="1588439"/>
                  </a:lnTo>
                  <a:lnTo>
                    <a:pt x="2623" y="1630197"/>
                  </a:lnTo>
                  <a:lnTo>
                    <a:pt x="657" y="1672221"/>
                  </a:lnTo>
                  <a:lnTo>
                    <a:pt x="0" y="1714500"/>
                  </a:lnTo>
                  <a:lnTo>
                    <a:pt x="657" y="1756778"/>
                  </a:lnTo>
                  <a:lnTo>
                    <a:pt x="2623" y="1798802"/>
                  </a:lnTo>
                  <a:lnTo>
                    <a:pt x="5881" y="1840560"/>
                  </a:lnTo>
                  <a:lnTo>
                    <a:pt x="10416" y="1882051"/>
                  </a:lnTo>
                  <a:lnTo>
                    <a:pt x="16213" y="1923249"/>
                  </a:lnTo>
                  <a:lnTo>
                    <a:pt x="23256" y="1964156"/>
                  </a:lnTo>
                  <a:lnTo>
                    <a:pt x="31531" y="2004745"/>
                  </a:lnTo>
                  <a:lnTo>
                    <a:pt x="41023" y="2045017"/>
                  </a:lnTo>
                  <a:lnTo>
                    <a:pt x="51716" y="2084959"/>
                  </a:lnTo>
                  <a:lnTo>
                    <a:pt x="63595" y="2124544"/>
                  </a:lnTo>
                  <a:lnTo>
                    <a:pt x="76645" y="2163787"/>
                  </a:lnTo>
                  <a:lnTo>
                    <a:pt x="90851" y="2202649"/>
                  </a:lnTo>
                  <a:lnTo>
                    <a:pt x="106198" y="2241130"/>
                  </a:lnTo>
                  <a:lnTo>
                    <a:pt x="122670" y="2279230"/>
                  </a:lnTo>
                  <a:lnTo>
                    <a:pt x="140254" y="2316924"/>
                  </a:lnTo>
                  <a:lnTo>
                    <a:pt x="158932" y="2354199"/>
                  </a:lnTo>
                  <a:lnTo>
                    <a:pt x="178691" y="2391041"/>
                  </a:lnTo>
                  <a:lnTo>
                    <a:pt x="199517" y="2427452"/>
                  </a:lnTo>
                  <a:lnTo>
                    <a:pt x="221391" y="2463406"/>
                  </a:lnTo>
                  <a:lnTo>
                    <a:pt x="244299" y="2498890"/>
                  </a:lnTo>
                  <a:lnTo>
                    <a:pt x="268229" y="2533916"/>
                  </a:lnTo>
                  <a:lnTo>
                    <a:pt x="293162" y="2568448"/>
                  </a:lnTo>
                  <a:lnTo>
                    <a:pt x="319086" y="2602484"/>
                  </a:lnTo>
                  <a:lnTo>
                    <a:pt x="345983" y="2636012"/>
                  </a:lnTo>
                  <a:lnTo>
                    <a:pt x="373842" y="2669019"/>
                  </a:lnTo>
                  <a:lnTo>
                    <a:pt x="402643" y="2701480"/>
                  </a:lnTo>
                  <a:lnTo>
                    <a:pt x="432372" y="2733408"/>
                  </a:lnTo>
                  <a:lnTo>
                    <a:pt x="463017" y="2764777"/>
                  </a:lnTo>
                  <a:lnTo>
                    <a:pt x="494560" y="2795587"/>
                  </a:lnTo>
                  <a:lnTo>
                    <a:pt x="526987" y="2825800"/>
                  </a:lnTo>
                  <a:lnTo>
                    <a:pt x="560283" y="2855429"/>
                  </a:lnTo>
                  <a:lnTo>
                    <a:pt x="594432" y="2884462"/>
                  </a:lnTo>
                  <a:lnTo>
                    <a:pt x="629419" y="2912872"/>
                  </a:lnTo>
                  <a:lnTo>
                    <a:pt x="665229" y="2940659"/>
                  </a:lnTo>
                  <a:lnTo>
                    <a:pt x="701848" y="2967799"/>
                  </a:lnTo>
                  <a:lnTo>
                    <a:pt x="739260" y="2994291"/>
                  </a:lnTo>
                  <a:lnTo>
                    <a:pt x="777449" y="3020123"/>
                  </a:lnTo>
                  <a:lnTo>
                    <a:pt x="816401" y="3045282"/>
                  </a:lnTo>
                  <a:lnTo>
                    <a:pt x="856101" y="3069755"/>
                  </a:lnTo>
                  <a:lnTo>
                    <a:pt x="896533" y="3093542"/>
                  </a:lnTo>
                  <a:lnTo>
                    <a:pt x="937682" y="3116605"/>
                  </a:lnTo>
                  <a:lnTo>
                    <a:pt x="979534" y="3138944"/>
                  </a:lnTo>
                  <a:lnTo>
                    <a:pt x="1022074" y="3160560"/>
                  </a:lnTo>
                  <a:lnTo>
                    <a:pt x="1065283" y="3181426"/>
                  </a:lnTo>
                  <a:lnTo>
                    <a:pt x="1109151" y="3201542"/>
                  </a:lnTo>
                  <a:lnTo>
                    <a:pt x="1153660" y="3220885"/>
                  </a:lnTo>
                  <a:lnTo>
                    <a:pt x="1198796" y="3239452"/>
                  </a:lnTo>
                  <a:lnTo>
                    <a:pt x="1244544" y="3257232"/>
                  </a:lnTo>
                  <a:lnTo>
                    <a:pt x="1290891" y="3274199"/>
                  </a:lnTo>
                  <a:lnTo>
                    <a:pt x="1337818" y="3290354"/>
                  </a:lnTo>
                  <a:lnTo>
                    <a:pt x="1385303" y="3305683"/>
                  </a:lnTo>
                  <a:lnTo>
                    <a:pt x="1433347" y="3320186"/>
                  </a:lnTo>
                  <a:lnTo>
                    <a:pt x="1481924" y="3333826"/>
                  </a:lnTo>
                  <a:lnTo>
                    <a:pt x="1531023" y="3346602"/>
                  </a:lnTo>
                  <a:lnTo>
                    <a:pt x="1580629" y="3358515"/>
                  </a:lnTo>
                  <a:lnTo>
                    <a:pt x="1630718" y="3369525"/>
                  </a:lnTo>
                  <a:lnTo>
                    <a:pt x="1681289" y="3379660"/>
                  </a:lnTo>
                  <a:lnTo>
                    <a:pt x="1732318" y="3388867"/>
                  </a:lnTo>
                  <a:lnTo>
                    <a:pt x="1783791" y="3397173"/>
                  </a:lnTo>
                  <a:lnTo>
                    <a:pt x="1835696" y="3404539"/>
                  </a:lnTo>
                  <a:lnTo>
                    <a:pt x="1888020" y="3410953"/>
                  </a:lnTo>
                  <a:lnTo>
                    <a:pt x="1940737" y="3416414"/>
                  </a:lnTo>
                  <a:lnTo>
                    <a:pt x="1993836" y="3420922"/>
                  </a:lnTo>
                  <a:lnTo>
                    <a:pt x="2047316" y="3424440"/>
                  </a:lnTo>
                  <a:lnTo>
                    <a:pt x="2101138" y="3426967"/>
                  </a:lnTo>
                  <a:lnTo>
                    <a:pt x="2155304" y="3428491"/>
                  </a:lnTo>
                  <a:lnTo>
                    <a:pt x="2209800" y="3429000"/>
                  </a:lnTo>
                  <a:lnTo>
                    <a:pt x="2264295" y="3428491"/>
                  </a:lnTo>
                  <a:lnTo>
                    <a:pt x="2318461" y="3426967"/>
                  </a:lnTo>
                  <a:lnTo>
                    <a:pt x="2372283" y="3424440"/>
                  </a:lnTo>
                  <a:lnTo>
                    <a:pt x="2425763" y="3420922"/>
                  </a:lnTo>
                  <a:lnTo>
                    <a:pt x="2478862" y="3416414"/>
                  </a:lnTo>
                  <a:lnTo>
                    <a:pt x="2531579" y="3410953"/>
                  </a:lnTo>
                  <a:lnTo>
                    <a:pt x="2583903" y="3404539"/>
                  </a:lnTo>
                  <a:lnTo>
                    <a:pt x="2635808" y="3397173"/>
                  </a:lnTo>
                  <a:lnTo>
                    <a:pt x="2687281" y="3388867"/>
                  </a:lnTo>
                  <a:lnTo>
                    <a:pt x="2738310" y="3379660"/>
                  </a:lnTo>
                  <a:lnTo>
                    <a:pt x="2788881" y="3369525"/>
                  </a:lnTo>
                  <a:lnTo>
                    <a:pt x="2838970" y="3358515"/>
                  </a:lnTo>
                  <a:lnTo>
                    <a:pt x="2888576" y="3346602"/>
                  </a:lnTo>
                  <a:lnTo>
                    <a:pt x="2937675" y="3333826"/>
                  </a:lnTo>
                  <a:lnTo>
                    <a:pt x="2986252" y="3320186"/>
                  </a:lnTo>
                  <a:lnTo>
                    <a:pt x="3034296" y="3305683"/>
                  </a:lnTo>
                  <a:lnTo>
                    <a:pt x="3081782" y="3290354"/>
                  </a:lnTo>
                  <a:lnTo>
                    <a:pt x="3128708" y="3274199"/>
                  </a:lnTo>
                  <a:lnTo>
                    <a:pt x="3175050" y="3257232"/>
                  </a:lnTo>
                  <a:lnTo>
                    <a:pt x="3220796" y="3239452"/>
                  </a:lnTo>
                  <a:lnTo>
                    <a:pt x="3265932" y="3220885"/>
                  </a:lnTo>
                  <a:lnTo>
                    <a:pt x="3310445" y="3201542"/>
                  </a:lnTo>
                  <a:lnTo>
                    <a:pt x="3354311" y="3181426"/>
                  </a:lnTo>
                  <a:lnTo>
                    <a:pt x="3397529" y="3160560"/>
                  </a:lnTo>
                  <a:lnTo>
                    <a:pt x="3440061" y="3138944"/>
                  </a:lnTo>
                  <a:lnTo>
                    <a:pt x="3481920" y="3116605"/>
                  </a:lnTo>
                  <a:lnTo>
                    <a:pt x="3523068" y="3093542"/>
                  </a:lnTo>
                  <a:lnTo>
                    <a:pt x="3563492" y="3069755"/>
                  </a:lnTo>
                  <a:lnTo>
                    <a:pt x="3603193" y="3045282"/>
                  </a:lnTo>
                  <a:lnTo>
                    <a:pt x="3642144" y="3020123"/>
                  </a:lnTo>
                  <a:lnTo>
                    <a:pt x="3680333" y="2994291"/>
                  </a:lnTo>
                  <a:lnTo>
                    <a:pt x="3717747" y="2967799"/>
                  </a:lnTo>
                  <a:lnTo>
                    <a:pt x="3754374" y="2940659"/>
                  </a:lnTo>
                  <a:lnTo>
                    <a:pt x="3790175" y="2912872"/>
                  </a:lnTo>
                  <a:lnTo>
                    <a:pt x="3825163" y="2884462"/>
                  </a:lnTo>
                  <a:lnTo>
                    <a:pt x="3859314" y="2855429"/>
                  </a:lnTo>
                  <a:lnTo>
                    <a:pt x="3892613" y="2825800"/>
                  </a:lnTo>
                  <a:lnTo>
                    <a:pt x="3925036" y="2795587"/>
                  </a:lnTo>
                  <a:lnTo>
                    <a:pt x="3956583" y="2764777"/>
                  </a:lnTo>
                  <a:lnTo>
                    <a:pt x="3987228" y="2733408"/>
                  </a:lnTo>
                  <a:lnTo>
                    <a:pt x="4016959" y="2701480"/>
                  </a:lnTo>
                  <a:lnTo>
                    <a:pt x="4045750" y="2669019"/>
                  </a:lnTo>
                  <a:lnTo>
                    <a:pt x="4073613" y="2636012"/>
                  </a:lnTo>
                  <a:lnTo>
                    <a:pt x="4100512" y="2602484"/>
                  </a:lnTo>
                  <a:lnTo>
                    <a:pt x="4126433" y="2568448"/>
                  </a:lnTo>
                  <a:lnTo>
                    <a:pt x="4151376" y="2533916"/>
                  </a:lnTo>
                  <a:lnTo>
                    <a:pt x="4175302" y="2498890"/>
                  </a:lnTo>
                  <a:lnTo>
                    <a:pt x="4198213" y="2463406"/>
                  </a:lnTo>
                  <a:lnTo>
                    <a:pt x="4220083" y="2427452"/>
                  </a:lnTo>
                  <a:lnTo>
                    <a:pt x="4240911" y="2391041"/>
                  </a:lnTo>
                  <a:lnTo>
                    <a:pt x="4260659" y="2354199"/>
                  </a:lnTo>
                  <a:lnTo>
                    <a:pt x="4279341" y="2316924"/>
                  </a:lnTo>
                  <a:lnTo>
                    <a:pt x="4296930" y="2279230"/>
                  </a:lnTo>
                  <a:lnTo>
                    <a:pt x="4313402" y="2241130"/>
                  </a:lnTo>
                  <a:lnTo>
                    <a:pt x="4328744" y="2202649"/>
                  </a:lnTo>
                  <a:lnTo>
                    <a:pt x="4342955" y="2163787"/>
                  </a:lnTo>
                  <a:lnTo>
                    <a:pt x="4355998" y="2124544"/>
                  </a:lnTo>
                  <a:lnTo>
                    <a:pt x="4367885" y="2084959"/>
                  </a:lnTo>
                  <a:lnTo>
                    <a:pt x="4378579" y="2045017"/>
                  </a:lnTo>
                  <a:lnTo>
                    <a:pt x="4388065" y="2004745"/>
                  </a:lnTo>
                  <a:lnTo>
                    <a:pt x="4396346" y="1964156"/>
                  </a:lnTo>
                  <a:lnTo>
                    <a:pt x="4403382" y="1923249"/>
                  </a:lnTo>
                  <a:lnTo>
                    <a:pt x="4409186" y="1882051"/>
                  </a:lnTo>
                  <a:lnTo>
                    <a:pt x="4413719" y="1840560"/>
                  </a:lnTo>
                  <a:lnTo>
                    <a:pt x="4416971" y="1798802"/>
                  </a:lnTo>
                  <a:lnTo>
                    <a:pt x="4418939" y="1756778"/>
                  </a:lnTo>
                  <a:lnTo>
                    <a:pt x="4419600" y="1714500"/>
                  </a:lnTo>
                  <a:lnTo>
                    <a:pt x="4418939" y="1672221"/>
                  </a:lnTo>
                  <a:lnTo>
                    <a:pt x="4416971" y="1630197"/>
                  </a:lnTo>
                  <a:lnTo>
                    <a:pt x="4413719" y="1588439"/>
                  </a:lnTo>
                  <a:lnTo>
                    <a:pt x="4409186" y="1546948"/>
                  </a:lnTo>
                  <a:lnTo>
                    <a:pt x="4403382" y="1505750"/>
                  </a:lnTo>
                  <a:lnTo>
                    <a:pt x="4396346" y="1464843"/>
                  </a:lnTo>
                  <a:lnTo>
                    <a:pt x="4388065" y="1424254"/>
                  </a:lnTo>
                  <a:lnTo>
                    <a:pt x="4378579" y="1383982"/>
                  </a:lnTo>
                  <a:lnTo>
                    <a:pt x="4367885" y="1344040"/>
                  </a:lnTo>
                  <a:lnTo>
                    <a:pt x="4355998" y="1304455"/>
                  </a:lnTo>
                  <a:lnTo>
                    <a:pt x="4342955" y="1265212"/>
                  </a:lnTo>
                  <a:lnTo>
                    <a:pt x="4328744" y="1226350"/>
                  </a:lnTo>
                  <a:lnTo>
                    <a:pt x="4313402" y="1187856"/>
                  </a:lnTo>
                  <a:lnTo>
                    <a:pt x="4296930" y="1149769"/>
                  </a:lnTo>
                  <a:lnTo>
                    <a:pt x="4279341" y="1112075"/>
                  </a:lnTo>
                  <a:lnTo>
                    <a:pt x="4260659" y="1074801"/>
                  </a:lnTo>
                  <a:lnTo>
                    <a:pt x="4240911" y="1037958"/>
                  </a:lnTo>
                  <a:lnTo>
                    <a:pt x="4220083" y="1001547"/>
                  </a:lnTo>
                  <a:lnTo>
                    <a:pt x="4198213" y="965593"/>
                  </a:lnTo>
                  <a:lnTo>
                    <a:pt x="4175302" y="930097"/>
                  </a:lnTo>
                  <a:lnTo>
                    <a:pt x="4151376" y="895083"/>
                  </a:lnTo>
                  <a:lnTo>
                    <a:pt x="4126433" y="860551"/>
                  </a:lnTo>
                  <a:lnTo>
                    <a:pt x="4100512" y="826515"/>
                  </a:lnTo>
                  <a:lnTo>
                    <a:pt x="4073613" y="792988"/>
                  </a:lnTo>
                  <a:lnTo>
                    <a:pt x="4045750" y="759980"/>
                  </a:lnTo>
                  <a:lnTo>
                    <a:pt x="4016959" y="727519"/>
                  </a:lnTo>
                  <a:lnTo>
                    <a:pt x="3987228" y="695591"/>
                  </a:lnTo>
                  <a:lnTo>
                    <a:pt x="3956583" y="664222"/>
                  </a:lnTo>
                  <a:lnTo>
                    <a:pt x="3925036" y="633412"/>
                  </a:lnTo>
                  <a:lnTo>
                    <a:pt x="3892613" y="603199"/>
                  </a:lnTo>
                  <a:lnTo>
                    <a:pt x="3859314" y="573570"/>
                  </a:lnTo>
                  <a:lnTo>
                    <a:pt x="3825163" y="544537"/>
                  </a:lnTo>
                  <a:lnTo>
                    <a:pt x="3790175" y="516127"/>
                  </a:lnTo>
                  <a:lnTo>
                    <a:pt x="3754374" y="488340"/>
                  </a:lnTo>
                  <a:lnTo>
                    <a:pt x="3717747" y="461200"/>
                  </a:lnTo>
                  <a:lnTo>
                    <a:pt x="3680333" y="434708"/>
                  </a:lnTo>
                  <a:lnTo>
                    <a:pt x="3642144" y="408876"/>
                  </a:lnTo>
                  <a:lnTo>
                    <a:pt x="3603193" y="383717"/>
                  </a:lnTo>
                  <a:lnTo>
                    <a:pt x="3563492" y="359244"/>
                  </a:lnTo>
                  <a:lnTo>
                    <a:pt x="3523068" y="335457"/>
                  </a:lnTo>
                  <a:lnTo>
                    <a:pt x="3481920" y="312394"/>
                  </a:lnTo>
                  <a:lnTo>
                    <a:pt x="3440061" y="290055"/>
                  </a:lnTo>
                  <a:lnTo>
                    <a:pt x="3397529" y="268439"/>
                  </a:lnTo>
                  <a:lnTo>
                    <a:pt x="3354311" y="247573"/>
                  </a:lnTo>
                  <a:lnTo>
                    <a:pt x="3310445" y="227456"/>
                  </a:lnTo>
                  <a:lnTo>
                    <a:pt x="3265932" y="208114"/>
                  </a:lnTo>
                  <a:lnTo>
                    <a:pt x="3220796" y="189547"/>
                  </a:lnTo>
                  <a:lnTo>
                    <a:pt x="3175050" y="171767"/>
                  </a:lnTo>
                  <a:lnTo>
                    <a:pt x="3128708" y="154800"/>
                  </a:lnTo>
                  <a:lnTo>
                    <a:pt x="3081782" y="138645"/>
                  </a:lnTo>
                  <a:lnTo>
                    <a:pt x="3034296" y="123317"/>
                  </a:lnTo>
                  <a:lnTo>
                    <a:pt x="2986252" y="108813"/>
                  </a:lnTo>
                  <a:lnTo>
                    <a:pt x="2937675" y="95173"/>
                  </a:lnTo>
                  <a:lnTo>
                    <a:pt x="2888576" y="82397"/>
                  </a:lnTo>
                  <a:lnTo>
                    <a:pt x="2838970" y="70484"/>
                  </a:lnTo>
                  <a:lnTo>
                    <a:pt x="2788881" y="59461"/>
                  </a:lnTo>
                  <a:lnTo>
                    <a:pt x="2738310" y="49339"/>
                  </a:lnTo>
                  <a:lnTo>
                    <a:pt x="2687281" y="40119"/>
                  </a:lnTo>
                  <a:lnTo>
                    <a:pt x="2635808" y="31826"/>
                  </a:lnTo>
                  <a:lnTo>
                    <a:pt x="2583903" y="24460"/>
                  </a:lnTo>
                  <a:lnTo>
                    <a:pt x="2531579" y="18046"/>
                  </a:lnTo>
                  <a:lnTo>
                    <a:pt x="2478862" y="12585"/>
                  </a:lnTo>
                  <a:lnTo>
                    <a:pt x="2425763" y="8077"/>
                  </a:lnTo>
                  <a:lnTo>
                    <a:pt x="2372283" y="4559"/>
                  </a:lnTo>
                  <a:lnTo>
                    <a:pt x="2318461" y="2031"/>
                  </a:lnTo>
                  <a:lnTo>
                    <a:pt x="2264295" y="507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90C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15561" y="1370901"/>
              <a:ext cx="4419600" cy="3429000"/>
            </a:xfrm>
            <a:custGeom>
              <a:avLst/>
              <a:gdLst/>
              <a:ahLst/>
              <a:cxnLst/>
              <a:rect l="l" t="t" r="r" b="b"/>
              <a:pathLst>
                <a:path w="4419600" h="3429000">
                  <a:moveTo>
                    <a:pt x="0" y="1714500"/>
                  </a:moveTo>
                  <a:lnTo>
                    <a:pt x="657" y="1672221"/>
                  </a:lnTo>
                  <a:lnTo>
                    <a:pt x="2623" y="1630197"/>
                  </a:lnTo>
                  <a:lnTo>
                    <a:pt x="5881" y="1588439"/>
                  </a:lnTo>
                  <a:lnTo>
                    <a:pt x="10416" y="1546948"/>
                  </a:lnTo>
                  <a:lnTo>
                    <a:pt x="16213" y="1505750"/>
                  </a:lnTo>
                  <a:lnTo>
                    <a:pt x="23256" y="1464843"/>
                  </a:lnTo>
                  <a:lnTo>
                    <a:pt x="31531" y="1424254"/>
                  </a:lnTo>
                  <a:lnTo>
                    <a:pt x="41023" y="1383982"/>
                  </a:lnTo>
                  <a:lnTo>
                    <a:pt x="51716" y="1344040"/>
                  </a:lnTo>
                  <a:lnTo>
                    <a:pt x="63595" y="1304455"/>
                  </a:lnTo>
                  <a:lnTo>
                    <a:pt x="76645" y="1265212"/>
                  </a:lnTo>
                  <a:lnTo>
                    <a:pt x="90851" y="1226350"/>
                  </a:lnTo>
                  <a:lnTo>
                    <a:pt x="106198" y="1187856"/>
                  </a:lnTo>
                  <a:lnTo>
                    <a:pt x="122670" y="1149769"/>
                  </a:lnTo>
                  <a:lnTo>
                    <a:pt x="140254" y="1112075"/>
                  </a:lnTo>
                  <a:lnTo>
                    <a:pt x="158932" y="1074801"/>
                  </a:lnTo>
                  <a:lnTo>
                    <a:pt x="178691" y="1037958"/>
                  </a:lnTo>
                  <a:lnTo>
                    <a:pt x="199517" y="1001547"/>
                  </a:lnTo>
                  <a:lnTo>
                    <a:pt x="221391" y="965593"/>
                  </a:lnTo>
                  <a:lnTo>
                    <a:pt x="244299" y="930097"/>
                  </a:lnTo>
                  <a:lnTo>
                    <a:pt x="268229" y="895083"/>
                  </a:lnTo>
                  <a:lnTo>
                    <a:pt x="293162" y="860551"/>
                  </a:lnTo>
                  <a:lnTo>
                    <a:pt x="319086" y="826515"/>
                  </a:lnTo>
                  <a:lnTo>
                    <a:pt x="345983" y="792988"/>
                  </a:lnTo>
                  <a:lnTo>
                    <a:pt x="373842" y="759980"/>
                  </a:lnTo>
                  <a:lnTo>
                    <a:pt x="402643" y="727519"/>
                  </a:lnTo>
                  <a:lnTo>
                    <a:pt x="432372" y="695591"/>
                  </a:lnTo>
                  <a:lnTo>
                    <a:pt x="463017" y="664222"/>
                  </a:lnTo>
                  <a:lnTo>
                    <a:pt x="494560" y="633412"/>
                  </a:lnTo>
                  <a:lnTo>
                    <a:pt x="526987" y="603199"/>
                  </a:lnTo>
                  <a:lnTo>
                    <a:pt x="560283" y="573570"/>
                  </a:lnTo>
                  <a:lnTo>
                    <a:pt x="594432" y="544537"/>
                  </a:lnTo>
                  <a:lnTo>
                    <a:pt x="629419" y="516127"/>
                  </a:lnTo>
                  <a:lnTo>
                    <a:pt x="665229" y="488340"/>
                  </a:lnTo>
                  <a:lnTo>
                    <a:pt x="701848" y="461200"/>
                  </a:lnTo>
                  <a:lnTo>
                    <a:pt x="739260" y="434708"/>
                  </a:lnTo>
                  <a:lnTo>
                    <a:pt x="777449" y="408876"/>
                  </a:lnTo>
                  <a:lnTo>
                    <a:pt x="816401" y="383717"/>
                  </a:lnTo>
                  <a:lnTo>
                    <a:pt x="856101" y="359244"/>
                  </a:lnTo>
                  <a:lnTo>
                    <a:pt x="896533" y="335457"/>
                  </a:lnTo>
                  <a:lnTo>
                    <a:pt x="937682" y="312394"/>
                  </a:lnTo>
                  <a:lnTo>
                    <a:pt x="979534" y="290055"/>
                  </a:lnTo>
                  <a:lnTo>
                    <a:pt x="1022074" y="268439"/>
                  </a:lnTo>
                  <a:lnTo>
                    <a:pt x="1065283" y="247573"/>
                  </a:lnTo>
                  <a:lnTo>
                    <a:pt x="1109151" y="227456"/>
                  </a:lnTo>
                  <a:lnTo>
                    <a:pt x="1153660" y="208114"/>
                  </a:lnTo>
                  <a:lnTo>
                    <a:pt x="1198796" y="189547"/>
                  </a:lnTo>
                  <a:lnTo>
                    <a:pt x="1244544" y="171767"/>
                  </a:lnTo>
                  <a:lnTo>
                    <a:pt x="1290891" y="154800"/>
                  </a:lnTo>
                  <a:lnTo>
                    <a:pt x="1337818" y="138645"/>
                  </a:lnTo>
                  <a:lnTo>
                    <a:pt x="1385303" y="123317"/>
                  </a:lnTo>
                  <a:lnTo>
                    <a:pt x="1433347" y="108813"/>
                  </a:lnTo>
                  <a:lnTo>
                    <a:pt x="1481924" y="95173"/>
                  </a:lnTo>
                  <a:lnTo>
                    <a:pt x="1531023" y="82397"/>
                  </a:lnTo>
                  <a:lnTo>
                    <a:pt x="1580629" y="70484"/>
                  </a:lnTo>
                  <a:lnTo>
                    <a:pt x="1630718" y="59461"/>
                  </a:lnTo>
                  <a:lnTo>
                    <a:pt x="1681289" y="49339"/>
                  </a:lnTo>
                  <a:lnTo>
                    <a:pt x="1732318" y="40119"/>
                  </a:lnTo>
                  <a:lnTo>
                    <a:pt x="1783791" y="31826"/>
                  </a:lnTo>
                  <a:lnTo>
                    <a:pt x="1835696" y="24460"/>
                  </a:lnTo>
                  <a:lnTo>
                    <a:pt x="1888020" y="18046"/>
                  </a:lnTo>
                  <a:lnTo>
                    <a:pt x="1940737" y="12585"/>
                  </a:lnTo>
                  <a:lnTo>
                    <a:pt x="1993836" y="8077"/>
                  </a:lnTo>
                  <a:lnTo>
                    <a:pt x="2047316" y="4559"/>
                  </a:lnTo>
                  <a:lnTo>
                    <a:pt x="2101138" y="2031"/>
                  </a:lnTo>
                  <a:lnTo>
                    <a:pt x="2155304" y="507"/>
                  </a:lnTo>
                  <a:lnTo>
                    <a:pt x="2209800" y="0"/>
                  </a:lnTo>
                  <a:lnTo>
                    <a:pt x="2264295" y="507"/>
                  </a:lnTo>
                  <a:lnTo>
                    <a:pt x="2318461" y="2031"/>
                  </a:lnTo>
                  <a:lnTo>
                    <a:pt x="2372283" y="4559"/>
                  </a:lnTo>
                  <a:lnTo>
                    <a:pt x="2425763" y="8077"/>
                  </a:lnTo>
                  <a:lnTo>
                    <a:pt x="2478862" y="12585"/>
                  </a:lnTo>
                  <a:lnTo>
                    <a:pt x="2531579" y="18046"/>
                  </a:lnTo>
                  <a:lnTo>
                    <a:pt x="2583903" y="24460"/>
                  </a:lnTo>
                  <a:lnTo>
                    <a:pt x="2635808" y="31826"/>
                  </a:lnTo>
                  <a:lnTo>
                    <a:pt x="2687281" y="40119"/>
                  </a:lnTo>
                  <a:lnTo>
                    <a:pt x="2738310" y="49339"/>
                  </a:lnTo>
                  <a:lnTo>
                    <a:pt x="2788881" y="59461"/>
                  </a:lnTo>
                  <a:lnTo>
                    <a:pt x="2838970" y="70484"/>
                  </a:lnTo>
                  <a:lnTo>
                    <a:pt x="2888576" y="82397"/>
                  </a:lnTo>
                  <a:lnTo>
                    <a:pt x="2937675" y="95173"/>
                  </a:lnTo>
                  <a:lnTo>
                    <a:pt x="2986252" y="108813"/>
                  </a:lnTo>
                  <a:lnTo>
                    <a:pt x="3034296" y="123317"/>
                  </a:lnTo>
                  <a:lnTo>
                    <a:pt x="3081782" y="138645"/>
                  </a:lnTo>
                  <a:lnTo>
                    <a:pt x="3128708" y="154800"/>
                  </a:lnTo>
                  <a:lnTo>
                    <a:pt x="3175050" y="171767"/>
                  </a:lnTo>
                  <a:lnTo>
                    <a:pt x="3220796" y="189547"/>
                  </a:lnTo>
                  <a:lnTo>
                    <a:pt x="3265932" y="208114"/>
                  </a:lnTo>
                  <a:lnTo>
                    <a:pt x="3310445" y="227456"/>
                  </a:lnTo>
                  <a:lnTo>
                    <a:pt x="3354311" y="247573"/>
                  </a:lnTo>
                  <a:lnTo>
                    <a:pt x="3397529" y="268439"/>
                  </a:lnTo>
                  <a:lnTo>
                    <a:pt x="3440061" y="290055"/>
                  </a:lnTo>
                  <a:lnTo>
                    <a:pt x="3481920" y="312394"/>
                  </a:lnTo>
                  <a:lnTo>
                    <a:pt x="3523068" y="335457"/>
                  </a:lnTo>
                  <a:lnTo>
                    <a:pt x="3563492" y="359244"/>
                  </a:lnTo>
                  <a:lnTo>
                    <a:pt x="3603193" y="383717"/>
                  </a:lnTo>
                  <a:lnTo>
                    <a:pt x="3642144" y="408876"/>
                  </a:lnTo>
                  <a:lnTo>
                    <a:pt x="3680333" y="434708"/>
                  </a:lnTo>
                  <a:lnTo>
                    <a:pt x="3717747" y="461200"/>
                  </a:lnTo>
                  <a:lnTo>
                    <a:pt x="3754374" y="488340"/>
                  </a:lnTo>
                  <a:lnTo>
                    <a:pt x="3790175" y="516127"/>
                  </a:lnTo>
                  <a:lnTo>
                    <a:pt x="3825163" y="544537"/>
                  </a:lnTo>
                  <a:lnTo>
                    <a:pt x="3859314" y="573570"/>
                  </a:lnTo>
                  <a:lnTo>
                    <a:pt x="3892613" y="603199"/>
                  </a:lnTo>
                  <a:lnTo>
                    <a:pt x="3925036" y="633412"/>
                  </a:lnTo>
                  <a:lnTo>
                    <a:pt x="3956583" y="664222"/>
                  </a:lnTo>
                  <a:lnTo>
                    <a:pt x="3987228" y="695591"/>
                  </a:lnTo>
                  <a:lnTo>
                    <a:pt x="4016959" y="727519"/>
                  </a:lnTo>
                  <a:lnTo>
                    <a:pt x="4045750" y="759980"/>
                  </a:lnTo>
                  <a:lnTo>
                    <a:pt x="4073613" y="792988"/>
                  </a:lnTo>
                  <a:lnTo>
                    <a:pt x="4100512" y="826515"/>
                  </a:lnTo>
                  <a:lnTo>
                    <a:pt x="4126433" y="860551"/>
                  </a:lnTo>
                  <a:lnTo>
                    <a:pt x="4151376" y="895083"/>
                  </a:lnTo>
                  <a:lnTo>
                    <a:pt x="4175302" y="930097"/>
                  </a:lnTo>
                  <a:lnTo>
                    <a:pt x="4198213" y="965593"/>
                  </a:lnTo>
                  <a:lnTo>
                    <a:pt x="4220083" y="1001547"/>
                  </a:lnTo>
                  <a:lnTo>
                    <a:pt x="4240911" y="1037958"/>
                  </a:lnTo>
                  <a:lnTo>
                    <a:pt x="4260659" y="1074801"/>
                  </a:lnTo>
                  <a:lnTo>
                    <a:pt x="4279341" y="1112075"/>
                  </a:lnTo>
                  <a:lnTo>
                    <a:pt x="4296930" y="1149769"/>
                  </a:lnTo>
                  <a:lnTo>
                    <a:pt x="4313402" y="1187856"/>
                  </a:lnTo>
                  <a:lnTo>
                    <a:pt x="4328744" y="1226350"/>
                  </a:lnTo>
                  <a:lnTo>
                    <a:pt x="4342955" y="1265212"/>
                  </a:lnTo>
                  <a:lnTo>
                    <a:pt x="4355998" y="1304455"/>
                  </a:lnTo>
                  <a:lnTo>
                    <a:pt x="4367885" y="1344040"/>
                  </a:lnTo>
                  <a:lnTo>
                    <a:pt x="4378579" y="1383982"/>
                  </a:lnTo>
                  <a:lnTo>
                    <a:pt x="4388065" y="1424254"/>
                  </a:lnTo>
                  <a:lnTo>
                    <a:pt x="4396346" y="1464843"/>
                  </a:lnTo>
                  <a:lnTo>
                    <a:pt x="4403382" y="1505750"/>
                  </a:lnTo>
                  <a:lnTo>
                    <a:pt x="4409186" y="1546948"/>
                  </a:lnTo>
                  <a:lnTo>
                    <a:pt x="4413719" y="1588439"/>
                  </a:lnTo>
                  <a:lnTo>
                    <a:pt x="4416971" y="1630197"/>
                  </a:lnTo>
                  <a:lnTo>
                    <a:pt x="4418939" y="1672221"/>
                  </a:lnTo>
                  <a:lnTo>
                    <a:pt x="4419600" y="1714500"/>
                  </a:lnTo>
                  <a:lnTo>
                    <a:pt x="4418939" y="1756778"/>
                  </a:lnTo>
                  <a:lnTo>
                    <a:pt x="4416971" y="1798802"/>
                  </a:lnTo>
                  <a:lnTo>
                    <a:pt x="4413719" y="1840560"/>
                  </a:lnTo>
                  <a:lnTo>
                    <a:pt x="4409186" y="1882051"/>
                  </a:lnTo>
                  <a:lnTo>
                    <a:pt x="4403382" y="1923249"/>
                  </a:lnTo>
                  <a:lnTo>
                    <a:pt x="4396346" y="1964156"/>
                  </a:lnTo>
                  <a:lnTo>
                    <a:pt x="4388065" y="2004745"/>
                  </a:lnTo>
                  <a:lnTo>
                    <a:pt x="4378579" y="2045017"/>
                  </a:lnTo>
                  <a:lnTo>
                    <a:pt x="4367885" y="2084959"/>
                  </a:lnTo>
                  <a:lnTo>
                    <a:pt x="4355998" y="2124544"/>
                  </a:lnTo>
                  <a:lnTo>
                    <a:pt x="4342955" y="2163787"/>
                  </a:lnTo>
                  <a:lnTo>
                    <a:pt x="4328744" y="2202649"/>
                  </a:lnTo>
                  <a:lnTo>
                    <a:pt x="4313402" y="2241130"/>
                  </a:lnTo>
                  <a:lnTo>
                    <a:pt x="4296930" y="2279230"/>
                  </a:lnTo>
                  <a:lnTo>
                    <a:pt x="4279341" y="2316924"/>
                  </a:lnTo>
                  <a:lnTo>
                    <a:pt x="4260659" y="2354199"/>
                  </a:lnTo>
                  <a:lnTo>
                    <a:pt x="4240911" y="2391041"/>
                  </a:lnTo>
                  <a:lnTo>
                    <a:pt x="4220083" y="2427452"/>
                  </a:lnTo>
                  <a:lnTo>
                    <a:pt x="4198213" y="2463406"/>
                  </a:lnTo>
                  <a:lnTo>
                    <a:pt x="4175302" y="2498890"/>
                  </a:lnTo>
                  <a:lnTo>
                    <a:pt x="4151376" y="2533916"/>
                  </a:lnTo>
                  <a:lnTo>
                    <a:pt x="4126433" y="2568448"/>
                  </a:lnTo>
                  <a:lnTo>
                    <a:pt x="4100512" y="2602484"/>
                  </a:lnTo>
                  <a:lnTo>
                    <a:pt x="4073613" y="2636012"/>
                  </a:lnTo>
                  <a:lnTo>
                    <a:pt x="4045750" y="2669019"/>
                  </a:lnTo>
                  <a:lnTo>
                    <a:pt x="4016959" y="2701480"/>
                  </a:lnTo>
                  <a:lnTo>
                    <a:pt x="3987228" y="2733408"/>
                  </a:lnTo>
                  <a:lnTo>
                    <a:pt x="3956583" y="2764777"/>
                  </a:lnTo>
                  <a:lnTo>
                    <a:pt x="3925036" y="2795587"/>
                  </a:lnTo>
                  <a:lnTo>
                    <a:pt x="3892613" y="2825800"/>
                  </a:lnTo>
                  <a:lnTo>
                    <a:pt x="3859314" y="2855429"/>
                  </a:lnTo>
                  <a:lnTo>
                    <a:pt x="3825163" y="2884462"/>
                  </a:lnTo>
                  <a:lnTo>
                    <a:pt x="3790175" y="2912872"/>
                  </a:lnTo>
                  <a:lnTo>
                    <a:pt x="3754374" y="2940659"/>
                  </a:lnTo>
                  <a:lnTo>
                    <a:pt x="3717747" y="2967799"/>
                  </a:lnTo>
                  <a:lnTo>
                    <a:pt x="3680333" y="2994291"/>
                  </a:lnTo>
                  <a:lnTo>
                    <a:pt x="3642144" y="3020123"/>
                  </a:lnTo>
                  <a:lnTo>
                    <a:pt x="3603193" y="3045282"/>
                  </a:lnTo>
                  <a:lnTo>
                    <a:pt x="3563492" y="3069755"/>
                  </a:lnTo>
                  <a:lnTo>
                    <a:pt x="3523068" y="3093542"/>
                  </a:lnTo>
                  <a:lnTo>
                    <a:pt x="3481920" y="3116605"/>
                  </a:lnTo>
                  <a:lnTo>
                    <a:pt x="3440061" y="3138944"/>
                  </a:lnTo>
                  <a:lnTo>
                    <a:pt x="3397529" y="3160560"/>
                  </a:lnTo>
                  <a:lnTo>
                    <a:pt x="3354311" y="3181426"/>
                  </a:lnTo>
                  <a:lnTo>
                    <a:pt x="3310445" y="3201542"/>
                  </a:lnTo>
                  <a:lnTo>
                    <a:pt x="3265932" y="3220885"/>
                  </a:lnTo>
                  <a:lnTo>
                    <a:pt x="3220796" y="3239452"/>
                  </a:lnTo>
                  <a:lnTo>
                    <a:pt x="3175050" y="3257232"/>
                  </a:lnTo>
                  <a:lnTo>
                    <a:pt x="3128708" y="3274199"/>
                  </a:lnTo>
                  <a:lnTo>
                    <a:pt x="3081782" y="3290354"/>
                  </a:lnTo>
                  <a:lnTo>
                    <a:pt x="3034296" y="3305683"/>
                  </a:lnTo>
                  <a:lnTo>
                    <a:pt x="2986252" y="3320186"/>
                  </a:lnTo>
                  <a:lnTo>
                    <a:pt x="2937675" y="3333826"/>
                  </a:lnTo>
                  <a:lnTo>
                    <a:pt x="2888576" y="3346602"/>
                  </a:lnTo>
                  <a:lnTo>
                    <a:pt x="2838970" y="3358515"/>
                  </a:lnTo>
                  <a:lnTo>
                    <a:pt x="2788881" y="3369525"/>
                  </a:lnTo>
                  <a:lnTo>
                    <a:pt x="2738310" y="3379660"/>
                  </a:lnTo>
                  <a:lnTo>
                    <a:pt x="2687281" y="3388867"/>
                  </a:lnTo>
                  <a:lnTo>
                    <a:pt x="2635808" y="3397173"/>
                  </a:lnTo>
                  <a:lnTo>
                    <a:pt x="2583903" y="3404539"/>
                  </a:lnTo>
                  <a:lnTo>
                    <a:pt x="2531579" y="3410953"/>
                  </a:lnTo>
                  <a:lnTo>
                    <a:pt x="2478862" y="3416414"/>
                  </a:lnTo>
                  <a:lnTo>
                    <a:pt x="2425763" y="3420922"/>
                  </a:lnTo>
                  <a:lnTo>
                    <a:pt x="2372283" y="3424440"/>
                  </a:lnTo>
                  <a:lnTo>
                    <a:pt x="2318461" y="3426967"/>
                  </a:lnTo>
                  <a:lnTo>
                    <a:pt x="2264295" y="3428491"/>
                  </a:lnTo>
                  <a:lnTo>
                    <a:pt x="2209800" y="3429000"/>
                  </a:lnTo>
                  <a:lnTo>
                    <a:pt x="2155304" y="3428491"/>
                  </a:lnTo>
                  <a:lnTo>
                    <a:pt x="2101138" y="3426967"/>
                  </a:lnTo>
                  <a:lnTo>
                    <a:pt x="2047316" y="3424440"/>
                  </a:lnTo>
                  <a:lnTo>
                    <a:pt x="1993836" y="3420922"/>
                  </a:lnTo>
                  <a:lnTo>
                    <a:pt x="1940737" y="3416414"/>
                  </a:lnTo>
                  <a:lnTo>
                    <a:pt x="1888020" y="3410953"/>
                  </a:lnTo>
                  <a:lnTo>
                    <a:pt x="1835696" y="3404539"/>
                  </a:lnTo>
                  <a:lnTo>
                    <a:pt x="1783791" y="3397173"/>
                  </a:lnTo>
                  <a:lnTo>
                    <a:pt x="1732318" y="3388867"/>
                  </a:lnTo>
                  <a:lnTo>
                    <a:pt x="1681289" y="3379660"/>
                  </a:lnTo>
                  <a:lnTo>
                    <a:pt x="1630718" y="3369525"/>
                  </a:lnTo>
                  <a:lnTo>
                    <a:pt x="1580629" y="3358515"/>
                  </a:lnTo>
                  <a:lnTo>
                    <a:pt x="1531023" y="3346602"/>
                  </a:lnTo>
                  <a:lnTo>
                    <a:pt x="1481924" y="3333826"/>
                  </a:lnTo>
                  <a:lnTo>
                    <a:pt x="1433347" y="3320186"/>
                  </a:lnTo>
                  <a:lnTo>
                    <a:pt x="1385303" y="3305683"/>
                  </a:lnTo>
                  <a:lnTo>
                    <a:pt x="1337818" y="3290354"/>
                  </a:lnTo>
                  <a:lnTo>
                    <a:pt x="1290891" y="3274199"/>
                  </a:lnTo>
                  <a:lnTo>
                    <a:pt x="1244544" y="3257232"/>
                  </a:lnTo>
                  <a:lnTo>
                    <a:pt x="1198796" y="3239452"/>
                  </a:lnTo>
                  <a:lnTo>
                    <a:pt x="1153660" y="3220885"/>
                  </a:lnTo>
                  <a:lnTo>
                    <a:pt x="1109151" y="3201542"/>
                  </a:lnTo>
                  <a:lnTo>
                    <a:pt x="1065283" y="3181426"/>
                  </a:lnTo>
                  <a:lnTo>
                    <a:pt x="1022074" y="3160560"/>
                  </a:lnTo>
                  <a:lnTo>
                    <a:pt x="979534" y="3138944"/>
                  </a:lnTo>
                  <a:lnTo>
                    <a:pt x="937682" y="3116605"/>
                  </a:lnTo>
                  <a:lnTo>
                    <a:pt x="896533" y="3093542"/>
                  </a:lnTo>
                  <a:lnTo>
                    <a:pt x="856101" y="3069755"/>
                  </a:lnTo>
                  <a:lnTo>
                    <a:pt x="816401" y="3045282"/>
                  </a:lnTo>
                  <a:lnTo>
                    <a:pt x="777449" y="3020123"/>
                  </a:lnTo>
                  <a:lnTo>
                    <a:pt x="739260" y="2994291"/>
                  </a:lnTo>
                  <a:lnTo>
                    <a:pt x="701848" y="2967799"/>
                  </a:lnTo>
                  <a:lnTo>
                    <a:pt x="665229" y="2940659"/>
                  </a:lnTo>
                  <a:lnTo>
                    <a:pt x="629419" y="2912872"/>
                  </a:lnTo>
                  <a:lnTo>
                    <a:pt x="594432" y="2884462"/>
                  </a:lnTo>
                  <a:lnTo>
                    <a:pt x="560283" y="2855429"/>
                  </a:lnTo>
                  <a:lnTo>
                    <a:pt x="526987" y="2825800"/>
                  </a:lnTo>
                  <a:lnTo>
                    <a:pt x="494560" y="2795587"/>
                  </a:lnTo>
                  <a:lnTo>
                    <a:pt x="463017" y="2764777"/>
                  </a:lnTo>
                  <a:lnTo>
                    <a:pt x="432372" y="2733408"/>
                  </a:lnTo>
                  <a:lnTo>
                    <a:pt x="402643" y="2701480"/>
                  </a:lnTo>
                  <a:lnTo>
                    <a:pt x="373842" y="2669019"/>
                  </a:lnTo>
                  <a:lnTo>
                    <a:pt x="345983" y="2636012"/>
                  </a:lnTo>
                  <a:lnTo>
                    <a:pt x="319086" y="2602484"/>
                  </a:lnTo>
                  <a:lnTo>
                    <a:pt x="293162" y="2568448"/>
                  </a:lnTo>
                  <a:lnTo>
                    <a:pt x="268229" y="2533916"/>
                  </a:lnTo>
                  <a:lnTo>
                    <a:pt x="244299" y="2498890"/>
                  </a:lnTo>
                  <a:lnTo>
                    <a:pt x="221391" y="2463406"/>
                  </a:lnTo>
                  <a:lnTo>
                    <a:pt x="199517" y="2427452"/>
                  </a:lnTo>
                  <a:lnTo>
                    <a:pt x="178691" y="2391041"/>
                  </a:lnTo>
                  <a:lnTo>
                    <a:pt x="158932" y="2354199"/>
                  </a:lnTo>
                  <a:lnTo>
                    <a:pt x="140254" y="2316924"/>
                  </a:lnTo>
                  <a:lnTo>
                    <a:pt x="122670" y="2279230"/>
                  </a:lnTo>
                  <a:lnTo>
                    <a:pt x="106198" y="2241130"/>
                  </a:lnTo>
                  <a:lnTo>
                    <a:pt x="90851" y="2202649"/>
                  </a:lnTo>
                  <a:lnTo>
                    <a:pt x="76645" y="2163787"/>
                  </a:lnTo>
                  <a:lnTo>
                    <a:pt x="63595" y="2124544"/>
                  </a:lnTo>
                  <a:lnTo>
                    <a:pt x="51716" y="2084959"/>
                  </a:lnTo>
                  <a:lnTo>
                    <a:pt x="41023" y="2045017"/>
                  </a:lnTo>
                  <a:lnTo>
                    <a:pt x="31531" y="2004745"/>
                  </a:lnTo>
                  <a:lnTo>
                    <a:pt x="23256" y="1964156"/>
                  </a:lnTo>
                  <a:lnTo>
                    <a:pt x="16213" y="1923249"/>
                  </a:lnTo>
                  <a:lnTo>
                    <a:pt x="10416" y="1882051"/>
                  </a:lnTo>
                  <a:lnTo>
                    <a:pt x="5881" y="1840560"/>
                  </a:lnTo>
                  <a:lnTo>
                    <a:pt x="2623" y="1798802"/>
                  </a:lnTo>
                  <a:lnTo>
                    <a:pt x="657" y="1756778"/>
                  </a:lnTo>
                  <a:lnTo>
                    <a:pt x="0" y="17145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58962" y="6172961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685800" y="0"/>
                  </a:moveTo>
                  <a:lnTo>
                    <a:pt x="0" y="0"/>
                  </a:lnTo>
                  <a:lnTo>
                    <a:pt x="0" y="86360"/>
                  </a:lnTo>
                  <a:lnTo>
                    <a:pt x="0" y="600710"/>
                  </a:lnTo>
                  <a:lnTo>
                    <a:pt x="0" y="685800"/>
                  </a:lnTo>
                  <a:lnTo>
                    <a:pt x="685800" y="685800"/>
                  </a:lnTo>
                  <a:lnTo>
                    <a:pt x="685800" y="600710"/>
                  </a:lnTo>
                  <a:lnTo>
                    <a:pt x="85725" y="600710"/>
                  </a:lnTo>
                  <a:lnTo>
                    <a:pt x="85725" y="600075"/>
                  </a:lnTo>
                  <a:lnTo>
                    <a:pt x="85725" y="86360"/>
                  </a:lnTo>
                  <a:lnTo>
                    <a:pt x="86995" y="86360"/>
                  </a:lnTo>
                  <a:lnTo>
                    <a:pt x="600075" y="342900"/>
                  </a:lnTo>
                  <a:lnTo>
                    <a:pt x="85725" y="600075"/>
                  </a:lnTo>
                  <a:lnTo>
                    <a:pt x="685800" y="600075"/>
                  </a:lnTo>
                  <a:lnTo>
                    <a:pt x="685800" y="86360"/>
                  </a:lnTo>
                  <a:lnTo>
                    <a:pt x="685800" y="85725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6C91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544686" y="6258687"/>
              <a:ext cx="514350" cy="514350"/>
            </a:xfrm>
            <a:custGeom>
              <a:avLst/>
              <a:gdLst/>
              <a:ahLst/>
              <a:cxnLst/>
              <a:rect l="l" t="t" r="r" b="b"/>
              <a:pathLst>
                <a:path w="514350" h="514350">
                  <a:moveTo>
                    <a:pt x="0" y="0"/>
                  </a:moveTo>
                  <a:lnTo>
                    <a:pt x="0" y="514350"/>
                  </a:lnTo>
                  <a:lnTo>
                    <a:pt x="514350" y="257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55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58961" y="6172962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600075" y="342900"/>
                  </a:moveTo>
                  <a:lnTo>
                    <a:pt x="85725" y="600075"/>
                  </a:lnTo>
                  <a:lnTo>
                    <a:pt x="85725" y="85725"/>
                  </a:lnTo>
                  <a:lnTo>
                    <a:pt x="600075" y="342900"/>
                  </a:lnTo>
                  <a:close/>
                </a:path>
                <a:path w="685800" h="685800">
                  <a:moveTo>
                    <a:pt x="0" y="685800"/>
                  </a:moveTo>
                  <a:lnTo>
                    <a:pt x="685800" y="685800"/>
                  </a:lnTo>
                  <a:lnTo>
                    <a:pt x="685800" y="0"/>
                  </a:lnTo>
                  <a:lnTo>
                    <a:pt x="0" y="0"/>
                  </a:lnTo>
                  <a:lnTo>
                    <a:pt x="0" y="6858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0" y="4069778"/>
            <a:ext cx="2209800" cy="2788285"/>
            <a:chOff x="0" y="4069778"/>
            <a:chExt cx="2209800" cy="2788285"/>
          </a:xfrm>
        </p:grpSpPr>
        <p:sp>
          <p:nvSpPr>
            <p:cNvPr id="19" name="object 19"/>
            <p:cNvSpPr/>
            <p:nvPr/>
          </p:nvSpPr>
          <p:spPr>
            <a:xfrm>
              <a:off x="0" y="4069778"/>
              <a:ext cx="447040" cy="2788285"/>
            </a:xfrm>
            <a:custGeom>
              <a:avLst/>
              <a:gdLst/>
              <a:ahLst/>
              <a:cxnLst/>
              <a:rect l="l" t="t" r="r" b="b"/>
              <a:pathLst>
                <a:path w="447040" h="2788284">
                  <a:moveTo>
                    <a:pt x="0" y="0"/>
                  </a:moveTo>
                  <a:lnTo>
                    <a:pt x="0" y="2788221"/>
                  </a:lnTo>
                  <a:lnTo>
                    <a:pt x="446590" y="2788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125">
                <a:alpha val="8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4800599"/>
              <a:ext cx="1828800" cy="1752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8575" y="858329"/>
            <a:ext cx="3387090" cy="300672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340"/>
              </a:lnSpc>
              <a:spcBef>
                <a:spcPts val="225"/>
              </a:spcBef>
            </a:pP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Спасибо</a:t>
            </a:r>
            <a:r>
              <a:rPr sz="2800" spc="-130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вам</a:t>
            </a:r>
            <a:r>
              <a:rPr sz="2800" spc="-125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ребята</a:t>
            </a:r>
            <a:r>
              <a:rPr sz="2800" spc="-135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6EBF"/>
                </a:solidFill>
                <a:latin typeface="Times New Roman"/>
                <a:cs typeface="Times New Roman"/>
              </a:rPr>
              <a:t>за </a:t>
            </a:r>
            <a:r>
              <a:rPr sz="2800" spc="-10" dirty="0">
                <a:solidFill>
                  <a:srgbClr val="006EBF"/>
                </a:solidFill>
                <a:latin typeface="Times New Roman"/>
                <a:cs typeface="Times New Roman"/>
              </a:rPr>
              <a:t>помощь!</a:t>
            </a:r>
            <a:endParaRPr sz="2800">
              <a:latin typeface="Times New Roman"/>
              <a:cs typeface="Times New Roman"/>
            </a:endParaRPr>
          </a:p>
          <a:p>
            <a:pPr marL="12700" marR="1121410">
              <a:lnSpc>
                <a:spcPts val="3340"/>
              </a:lnSpc>
              <a:spcBef>
                <a:spcPts val="30"/>
              </a:spcBef>
            </a:pP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Без</a:t>
            </a:r>
            <a:r>
              <a:rPr sz="2800" spc="-70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вас</a:t>
            </a:r>
            <a:r>
              <a:rPr sz="2800" spc="-70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бы</a:t>
            </a:r>
            <a:r>
              <a:rPr sz="2800" spc="-55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я</a:t>
            </a:r>
            <a:r>
              <a:rPr sz="2800" spc="-65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6EBF"/>
                </a:solidFill>
                <a:latin typeface="Times New Roman"/>
                <a:cs typeface="Times New Roman"/>
              </a:rPr>
              <a:t>не </a:t>
            </a: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справился</a:t>
            </a:r>
            <a:r>
              <a:rPr sz="2800" spc="-80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006EBF"/>
                </a:solidFill>
                <a:latin typeface="Times New Roman"/>
                <a:cs typeface="Times New Roman"/>
              </a:rPr>
              <a:t>с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254"/>
              </a:lnSpc>
            </a:pPr>
            <a:r>
              <a:rPr sz="2800" spc="-10" dirty="0">
                <a:solidFill>
                  <a:srgbClr val="006EBF"/>
                </a:solidFill>
                <a:latin typeface="Times New Roman"/>
                <a:cs typeface="Times New Roman"/>
              </a:rPr>
              <a:t>заданиями,</a:t>
            </a:r>
            <a:r>
              <a:rPr sz="2800" spc="-140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EBF"/>
                </a:solidFill>
                <a:latin typeface="Times New Roman"/>
                <a:cs typeface="Times New Roman"/>
              </a:rPr>
              <a:t>которые</a:t>
            </a:r>
            <a:endParaRPr sz="2800">
              <a:latin typeface="Times New Roman"/>
              <a:cs typeface="Times New Roman"/>
            </a:endParaRPr>
          </a:p>
          <a:p>
            <a:pPr marL="12700" marR="30480">
              <a:lnSpc>
                <a:spcPts val="3340"/>
              </a:lnSpc>
              <a:spcBef>
                <a:spcPts val="125"/>
              </a:spcBef>
            </a:pPr>
            <a:r>
              <a:rPr sz="2800" spc="-20" dirty="0">
                <a:solidFill>
                  <a:srgbClr val="006EBF"/>
                </a:solidFill>
                <a:latin typeface="Times New Roman"/>
                <a:cs typeface="Times New Roman"/>
              </a:rPr>
              <a:t>для</a:t>
            </a:r>
            <a:r>
              <a:rPr sz="2800" spc="-150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6EBF"/>
                </a:solidFill>
                <a:latin typeface="Times New Roman"/>
                <a:cs typeface="Times New Roman"/>
              </a:rPr>
              <a:t>меня</a:t>
            </a:r>
            <a:r>
              <a:rPr sz="2800" spc="-135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EBF"/>
                </a:solidFill>
                <a:latin typeface="Times New Roman"/>
                <a:cs typeface="Times New Roman"/>
              </a:rPr>
              <a:t>приготовили </a:t>
            </a:r>
            <a:r>
              <a:rPr sz="2800" dirty="0">
                <a:solidFill>
                  <a:srgbClr val="006EBF"/>
                </a:solidFill>
                <a:latin typeface="Times New Roman"/>
                <a:cs typeface="Times New Roman"/>
              </a:rPr>
              <a:t>лесные</a:t>
            </a:r>
            <a:r>
              <a:rPr sz="2800" spc="-45" dirty="0">
                <a:solidFill>
                  <a:srgbClr val="006EB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6EBF"/>
                </a:solidFill>
                <a:latin typeface="Times New Roman"/>
                <a:cs typeface="Times New Roman"/>
              </a:rPr>
              <a:t>звери.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914400"/>
            <a:ext cx="4876800" cy="5943600"/>
            <a:chOff x="0" y="914400"/>
            <a:chExt cx="4876800" cy="5943600"/>
          </a:xfrm>
        </p:grpSpPr>
        <p:sp>
          <p:nvSpPr>
            <p:cNvPr id="4" name="object 4"/>
            <p:cNvSpPr/>
            <p:nvPr/>
          </p:nvSpPr>
          <p:spPr>
            <a:xfrm>
              <a:off x="0" y="4069778"/>
              <a:ext cx="447040" cy="2788285"/>
            </a:xfrm>
            <a:custGeom>
              <a:avLst/>
              <a:gdLst/>
              <a:ahLst/>
              <a:cxnLst/>
              <a:rect l="l" t="t" r="r" b="b"/>
              <a:pathLst>
                <a:path w="447040" h="2788284">
                  <a:moveTo>
                    <a:pt x="0" y="0"/>
                  </a:moveTo>
                  <a:lnTo>
                    <a:pt x="0" y="2788221"/>
                  </a:lnTo>
                  <a:lnTo>
                    <a:pt x="446590" y="2788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125">
                <a:alpha val="8470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14400"/>
              <a:ext cx="4876800" cy="5029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858697"/>
            <a:ext cx="7694295" cy="3856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1255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Times New Roman"/>
                <a:cs typeface="Times New Roman"/>
              </a:rPr>
              <a:t>Задачи:</a:t>
            </a:r>
            <a:endParaRPr sz="2800">
              <a:latin typeface="Times New Roman"/>
              <a:cs typeface="Times New Roman"/>
            </a:endParaRPr>
          </a:p>
          <a:p>
            <a:pPr marL="12700" marR="1310005" indent="266065">
              <a:lnSpc>
                <a:spcPts val="3340"/>
              </a:lnSpc>
              <a:spcBef>
                <a:spcPts val="125"/>
              </a:spcBef>
              <a:buSzPct val="92857"/>
              <a:buAutoNum type="arabicPeriod"/>
              <a:tabLst>
                <a:tab pos="278765" algn="l"/>
              </a:tabLst>
            </a:pPr>
            <a:r>
              <a:rPr sz="2800" spc="-10" dirty="0">
                <a:latin typeface="Times New Roman"/>
                <a:cs typeface="Times New Roman"/>
              </a:rPr>
              <a:t>Закрепить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название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величины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Большой- маленький.</a:t>
            </a:r>
            <a:endParaRPr sz="2800">
              <a:latin typeface="Times New Roman"/>
              <a:cs typeface="Times New Roman"/>
            </a:endParaRPr>
          </a:p>
          <a:p>
            <a:pPr marL="12700" marR="5080" indent="266065">
              <a:lnSpc>
                <a:spcPts val="3340"/>
              </a:lnSpc>
              <a:spcBef>
                <a:spcPts val="25"/>
              </a:spcBef>
              <a:buSzPct val="92857"/>
              <a:buAutoNum type="arabicPeriod"/>
              <a:tabLst>
                <a:tab pos="278765" algn="l"/>
              </a:tabLst>
            </a:pPr>
            <a:r>
              <a:rPr sz="2800" spc="-10" dirty="0">
                <a:latin typeface="Times New Roman"/>
                <a:cs typeface="Times New Roman"/>
              </a:rPr>
              <a:t>Закрепить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названия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геометрических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фигур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(круг, </a:t>
            </a:r>
            <a:r>
              <a:rPr sz="2800" dirty="0">
                <a:latin typeface="Times New Roman"/>
                <a:cs typeface="Times New Roman"/>
              </a:rPr>
              <a:t>квадрат,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треугольник,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прямоугольник,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квадрат, овал)</a:t>
            </a:r>
            <a:endParaRPr sz="2800">
              <a:latin typeface="Times New Roman"/>
              <a:cs typeface="Times New Roman"/>
            </a:endParaRPr>
          </a:p>
          <a:p>
            <a:pPr marL="12700" marR="1127125" indent="264795">
              <a:lnSpc>
                <a:spcPts val="3340"/>
              </a:lnSpc>
              <a:spcBef>
                <a:spcPts val="30"/>
              </a:spcBef>
              <a:buSzPct val="92857"/>
              <a:buAutoNum type="arabicPeriod"/>
              <a:tabLst>
                <a:tab pos="277495" algn="l"/>
              </a:tabLst>
            </a:pPr>
            <a:r>
              <a:rPr sz="2800" dirty="0">
                <a:latin typeface="Times New Roman"/>
                <a:cs typeface="Times New Roman"/>
              </a:rPr>
              <a:t>Развивать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внимание,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память. </a:t>
            </a:r>
            <a:r>
              <a:rPr sz="2800" spc="-20" dirty="0">
                <a:latin typeface="Times New Roman"/>
                <a:cs typeface="Times New Roman"/>
              </a:rPr>
              <a:t>4.Формировать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умение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отгадывать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загадки. </a:t>
            </a:r>
            <a:r>
              <a:rPr sz="2800" spc="-20" dirty="0">
                <a:latin typeface="Times New Roman"/>
                <a:cs typeface="Times New Roman"/>
              </a:rPr>
              <a:t>5.Воспитывать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желание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помочь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персонажу.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069778"/>
            <a:ext cx="447040" cy="2788285"/>
          </a:xfrm>
          <a:custGeom>
            <a:avLst/>
            <a:gdLst/>
            <a:ahLst/>
            <a:cxnLst/>
            <a:rect l="l" t="t" r="r" b="b"/>
            <a:pathLst>
              <a:path w="447040" h="2788284">
                <a:moveTo>
                  <a:pt x="0" y="0"/>
                </a:moveTo>
                <a:lnTo>
                  <a:pt x="0" y="2788221"/>
                </a:lnTo>
                <a:lnTo>
                  <a:pt x="446590" y="2788221"/>
                </a:lnTo>
                <a:lnTo>
                  <a:pt x="0" y="0"/>
                </a:lnTo>
                <a:close/>
              </a:path>
            </a:pathLst>
          </a:custGeom>
          <a:solidFill>
            <a:srgbClr val="90C125">
              <a:alpha val="8470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6704" y="3453358"/>
            <a:ext cx="5109210" cy="33718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620"/>
              </a:lnSpc>
              <a:spcBef>
                <a:spcPts val="204"/>
              </a:spcBef>
            </a:pPr>
            <a:r>
              <a:rPr sz="2200" spc="-25" dirty="0">
                <a:highlight>
                  <a:srgbClr val="FFFF00"/>
                </a:highlight>
                <a:latin typeface="Times New Roman"/>
                <a:cs typeface="Times New Roman"/>
              </a:rPr>
              <a:t>Жили-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были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дед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и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баба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на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полянке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у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20" dirty="0">
                <a:highlight>
                  <a:srgbClr val="FFFF00"/>
                </a:highlight>
                <a:latin typeface="Times New Roman"/>
                <a:cs typeface="Times New Roman"/>
              </a:rPr>
              <a:t>реки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И</a:t>
            </a:r>
            <a:r>
              <a:rPr sz="2200" spc="-10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любили</a:t>
            </a:r>
            <a:r>
              <a:rPr sz="2200" spc="-8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20" dirty="0">
                <a:highlight>
                  <a:srgbClr val="FFFF00"/>
                </a:highlight>
                <a:latin typeface="Times New Roman"/>
                <a:cs typeface="Times New Roman"/>
              </a:rPr>
              <a:t>очень-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очень</a:t>
            </a:r>
            <a:r>
              <a:rPr sz="2200" spc="-7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на</a:t>
            </a:r>
            <a:r>
              <a:rPr sz="2200" spc="-10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сметане</a:t>
            </a:r>
            <a:r>
              <a:rPr sz="2200" spc="-8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колобки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Бабка</a:t>
            </a:r>
            <a:r>
              <a:rPr sz="2200" spc="-9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тесто</a:t>
            </a:r>
            <a:r>
              <a:rPr sz="2200" spc="-10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замесила,</a:t>
            </a:r>
            <a:r>
              <a:rPr sz="2200" spc="-10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колобка</a:t>
            </a:r>
            <a:r>
              <a:rPr sz="2200" spc="-9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она</a:t>
            </a:r>
            <a:r>
              <a:rPr sz="2200" spc="-12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слепила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В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печь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его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поставила,</a:t>
            </a:r>
            <a:r>
              <a:rPr sz="2200" spc="-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там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его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 оставила.</a:t>
            </a:r>
            <a:endParaRPr sz="2200" dirty="0">
              <a:highlight>
                <a:srgbClr val="FFFF00"/>
              </a:highlight>
              <a:latin typeface="Times New Roman"/>
              <a:cs typeface="Times New Roman"/>
            </a:endParaRPr>
          </a:p>
          <a:p>
            <a:pPr marL="12700" marR="256540">
              <a:lnSpc>
                <a:spcPts val="2620"/>
              </a:lnSpc>
              <a:spcBef>
                <a:spcPts val="50"/>
              </a:spcBef>
            </a:pP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Вышел</a:t>
            </a:r>
            <a:r>
              <a:rPr sz="2200" spc="-9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он</a:t>
            </a:r>
            <a:r>
              <a:rPr sz="2200" spc="-9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румян,</a:t>
            </a:r>
            <a:r>
              <a:rPr sz="2200" spc="-12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пригож</a:t>
            </a:r>
            <a:r>
              <a:rPr sz="2200" spc="-9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и</a:t>
            </a:r>
            <a:r>
              <a:rPr sz="2200" spc="-10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на</a:t>
            </a:r>
            <a:r>
              <a:rPr sz="2200" spc="-9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солнышко похож.</a:t>
            </a:r>
            <a:endParaRPr sz="2200" dirty="0">
              <a:highlight>
                <a:srgbClr val="FFFF00"/>
              </a:highlight>
              <a:latin typeface="Times New Roman"/>
              <a:cs typeface="Times New Roman"/>
            </a:endParaRPr>
          </a:p>
          <a:p>
            <a:pPr marL="12700" marR="520065">
              <a:lnSpc>
                <a:spcPts val="2640"/>
              </a:lnSpc>
              <a:spcBef>
                <a:spcPts val="15"/>
              </a:spcBef>
            </a:pP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Он</a:t>
            </a:r>
            <a:r>
              <a:rPr sz="2200" spc="-12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остыть</a:t>
            </a:r>
            <a:r>
              <a:rPr sz="2200" spc="-120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хотел</a:t>
            </a:r>
            <a:r>
              <a:rPr sz="2200" spc="-114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немножко</a:t>
            </a:r>
            <a:r>
              <a:rPr sz="2200" spc="-10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dirty="0">
                <a:highlight>
                  <a:srgbClr val="FFFF00"/>
                </a:highlight>
                <a:latin typeface="Times New Roman"/>
                <a:cs typeface="Times New Roman"/>
              </a:rPr>
              <a:t>и</a:t>
            </a:r>
            <a:r>
              <a:rPr sz="2200" spc="-12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улёгся</a:t>
            </a:r>
            <a:r>
              <a:rPr sz="2200" spc="-114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25" dirty="0">
                <a:highlight>
                  <a:srgbClr val="FFFF00"/>
                </a:highlight>
                <a:latin typeface="Times New Roman"/>
                <a:cs typeface="Times New Roman"/>
              </a:rPr>
              <a:t>на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окошко.</a:t>
            </a:r>
            <a:endParaRPr sz="2200" dirty="0">
              <a:highlight>
                <a:srgbClr val="FFFF00"/>
              </a:highlight>
              <a:latin typeface="Times New Roman"/>
              <a:cs typeface="Times New Roman"/>
            </a:endParaRPr>
          </a:p>
          <a:p>
            <a:pPr marL="12700" marR="603250">
              <a:lnSpc>
                <a:spcPts val="2620"/>
              </a:lnSpc>
              <a:spcBef>
                <a:spcPts val="15"/>
              </a:spcBef>
            </a:pP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Закричал</a:t>
            </a:r>
            <a:r>
              <a:rPr sz="2200" spc="-12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20" dirty="0">
                <a:highlight>
                  <a:srgbClr val="FFFF00"/>
                </a:highlight>
                <a:latin typeface="Times New Roman"/>
                <a:cs typeface="Times New Roman"/>
              </a:rPr>
              <a:t>тут</a:t>
            </a:r>
            <a:r>
              <a:rPr sz="2200" spc="-114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вдруг</a:t>
            </a:r>
            <a:r>
              <a:rPr sz="2200" spc="-125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старик:</a:t>
            </a:r>
            <a:r>
              <a:rPr sz="2200" spc="-114" dirty="0">
                <a:highlight>
                  <a:srgbClr val="FFFF00"/>
                </a:highlight>
                <a:latin typeface="Times New Roman"/>
                <a:cs typeface="Times New Roman"/>
              </a:rPr>
              <a:t> </a:t>
            </a:r>
            <a:r>
              <a:rPr sz="2200" spc="-10" dirty="0">
                <a:highlight>
                  <a:srgbClr val="FFFF00"/>
                </a:highlight>
                <a:latin typeface="Times New Roman"/>
                <a:cs typeface="Times New Roman"/>
              </a:rPr>
              <a:t>«Укатился озорник!»</a:t>
            </a:r>
            <a:endParaRPr sz="2200" dirty="0">
              <a:highlight>
                <a:srgbClr val="FFFF00"/>
              </a:highlight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218774-55FD-664C-BEED-83A783963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большая морковь3">
            <a:extLst>
              <a:ext uri="{FF2B5EF4-FFF2-40B4-BE49-F238E27FC236}">
                <a16:creationId xmlns:a16="http://schemas.microsoft.com/office/drawing/2014/main" id="{D0CD424D-A619-89FA-6B0F-A6D5676E9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129" y="5374958"/>
            <a:ext cx="2054530" cy="859611"/>
          </a:xfrm>
          <a:prstGeom prst="rect">
            <a:avLst/>
          </a:prstGeom>
        </p:spPr>
      </p:pic>
      <p:pic>
        <p:nvPicPr>
          <p:cNvPr id="25" name="большая морковь2">
            <a:extLst>
              <a:ext uri="{FF2B5EF4-FFF2-40B4-BE49-F238E27FC236}">
                <a16:creationId xmlns:a16="http://schemas.microsoft.com/office/drawing/2014/main" id="{F6C14104-36D6-0812-931D-D903916D7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265" y="2068873"/>
            <a:ext cx="2054530" cy="859611"/>
          </a:xfrm>
          <a:prstGeom prst="rect">
            <a:avLst/>
          </a:prstGeom>
        </p:spPr>
      </p:pic>
      <p:pic>
        <p:nvPicPr>
          <p:cNvPr id="26" name="большая морковь1">
            <a:extLst>
              <a:ext uri="{FF2B5EF4-FFF2-40B4-BE49-F238E27FC236}">
                <a16:creationId xmlns:a16="http://schemas.microsoft.com/office/drawing/2014/main" id="{3DE9F5D5-A1FB-A4F4-32F5-BD9398309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688865"/>
            <a:ext cx="2054530" cy="859611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71854" y="295654"/>
            <a:ext cx="8402320" cy="706120"/>
            <a:chOff x="371854" y="295654"/>
            <a:chExt cx="8402320" cy="706120"/>
          </a:xfrm>
        </p:grpSpPr>
        <p:sp>
          <p:nvSpPr>
            <p:cNvPr id="10" name="object 10"/>
            <p:cNvSpPr/>
            <p:nvPr/>
          </p:nvSpPr>
          <p:spPr>
            <a:xfrm>
              <a:off x="381760" y="305560"/>
              <a:ext cx="8382000" cy="685800"/>
            </a:xfrm>
            <a:custGeom>
              <a:avLst/>
              <a:gdLst/>
              <a:ahLst/>
              <a:cxnLst/>
              <a:rect l="l" t="t" r="r" b="b"/>
              <a:pathLst>
                <a:path w="8382000" h="685800">
                  <a:moveTo>
                    <a:pt x="8382000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8382000" y="6858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8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1760" y="305560"/>
              <a:ext cx="8382000" cy="685800"/>
            </a:xfrm>
            <a:custGeom>
              <a:avLst/>
              <a:gdLst/>
              <a:ahLst/>
              <a:cxnLst/>
              <a:rect l="l" t="t" r="r" b="b"/>
              <a:pathLst>
                <a:path w="8382000" h="685800">
                  <a:moveTo>
                    <a:pt x="0" y="685800"/>
                  </a:moveTo>
                  <a:lnTo>
                    <a:pt x="8382000" y="6858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858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 hidden="1"/>
          <p:cNvSpPr/>
          <p:nvPr/>
        </p:nvSpPr>
        <p:spPr>
          <a:xfrm>
            <a:off x="8535162" y="6172961"/>
            <a:ext cx="609600" cy="685800"/>
          </a:xfrm>
          <a:custGeom>
            <a:avLst/>
            <a:gdLst/>
            <a:ahLst/>
            <a:cxnLst/>
            <a:rect l="l" t="t" r="r" b="b"/>
            <a:pathLst>
              <a:path w="609600" h="685800">
                <a:moveTo>
                  <a:pt x="609600" y="0"/>
                </a:moveTo>
                <a:lnTo>
                  <a:pt x="533400" y="0"/>
                </a:lnTo>
                <a:lnTo>
                  <a:pt x="533400" y="342900"/>
                </a:lnTo>
                <a:lnTo>
                  <a:pt x="76187" y="571500"/>
                </a:lnTo>
                <a:lnTo>
                  <a:pt x="76187" y="114300"/>
                </a:lnTo>
                <a:lnTo>
                  <a:pt x="533400" y="342900"/>
                </a:lnTo>
                <a:lnTo>
                  <a:pt x="533400" y="0"/>
                </a:lnTo>
                <a:lnTo>
                  <a:pt x="0" y="0"/>
                </a:lnTo>
                <a:lnTo>
                  <a:pt x="0" y="114300"/>
                </a:lnTo>
                <a:lnTo>
                  <a:pt x="0" y="571500"/>
                </a:lnTo>
                <a:lnTo>
                  <a:pt x="0" y="685800"/>
                </a:lnTo>
                <a:lnTo>
                  <a:pt x="609600" y="685800"/>
                </a:lnTo>
                <a:lnTo>
                  <a:pt x="609600" y="571500"/>
                </a:lnTo>
                <a:lnTo>
                  <a:pt x="609600" y="114300"/>
                </a:lnTo>
                <a:lnTo>
                  <a:pt x="609600" y="0"/>
                </a:lnTo>
                <a:close/>
              </a:path>
            </a:pathLst>
          </a:custGeom>
          <a:solidFill>
            <a:srgbClr val="90C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колобок"/>
          <p:cNvPicPr/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66503" y="4656403"/>
            <a:ext cx="2339299" cy="2004303"/>
          </a:xfrm>
          <a:prstGeom prst="rect">
            <a:avLst/>
          </a:prstGeom>
        </p:spPr>
      </p:pic>
      <p:grpSp>
        <p:nvGrpSpPr>
          <p:cNvPr id="14" name="object 14" hidden="1"/>
          <p:cNvGrpSpPr/>
          <p:nvPr/>
        </p:nvGrpSpPr>
        <p:grpSpPr>
          <a:xfrm>
            <a:off x="8525256" y="6163055"/>
            <a:ext cx="629920" cy="706120"/>
            <a:chOff x="8525256" y="6163055"/>
            <a:chExt cx="629920" cy="706120"/>
          </a:xfrm>
        </p:grpSpPr>
        <p:sp>
          <p:nvSpPr>
            <p:cNvPr id="15" name="object 15"/>
            <p:cNvSpPr/>
            <p:nvPr/>
          </p:nvSpPr>
          <p:spPr>
            <a:xfrm>
              <a:off x="8611362" y="6287261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0" y="0"/>
                  </a:moveTo>
                  <a:lnTo>
                    <a:pt x="0" y="457200"/>
                  </a:lnTo>
                  <a:lnTo>
                    <a:pt x="457200" y="228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535162" y="6172961"/>
              <a:ext cx="609600" cy="685800"/>
            </a:xfrm>
            <a:custGeom>
              <a:avLst/>
              <a:gdLst/>
              <a:ahLst/>
              <a:cxnLst/>
              <a:rect l="l" t="t" r="r" b="b"/>
              <a:pathLst>
                <a:path w="609600" h="685800">
                  <a:moveTo>
                    <a:pt x="533400" y="342900"/>
                  </a:moveTo>
                  <a:lnTo>
                    <a:pt x="76199" y="571500"/>
                  </a:lnTo>
                  <a:lnTo>
                    <a:pt x="76199" y="114300"/>
                  </a:lnTo>
                  <a:lnTo>
                    <a:pt x="533400" y="342900"/>
                  </a:lnTo>
                  <a:close/>
                </a:path>
                <a:path w="609600" h="685800">
                  <a:moveTo>
                    <a:pt x="0" y="685800"/>
                  </a:moveTo>
                  <a:lnTo>
                    <a:pt x="609600" y="685800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6858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902080" y="197293"/>
            <a:ext cx="7191375" cy="42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100"/>
              </a:spcBef>
            </a:pPr>
            <a:r>
              <a:rPr sz="2800" spc="-10" dirty="0" err="1"/>
              <a:t>Собери</a:t>
            </a:r>
            <a:r>
              <a:rPr lang="ru-RU" sz="2800" spc="-10" dirty="0"/>
              <a:t> </a:t>
            </a:r>
            <a:r>
              <a:rPr sz="2800" spc="-10" dirty="0" err="1"/>
              <a:t>все</a:t>
            </a:r>
            <a:r>
              <a:rPr lang="ru-RU" sz="2800" spc="-10" dirty="0"/>
              <a:t> </a:t>
            </a:r>
            <a:r>
              <a:rPr sz="2800" spc="-10" dirty="0" err="1"/>
              <a:t>большие</a:t>
            </a:r>
            <a:r>
              <a:rPr lang="ru-RU" sz="2800" spc="-10" dirty="0"/>
              <a:t> </a:t>
            </a:r>
            <a:r>
              <a:rPr sz="2800" spc="-10" dirty="0" err="1"/>
              <a:t>морковки</a:t>
            </a:r>
            <a:r>
              <a:rPr lang="ru-RU" sz="2800" spc="-10" dirty="0"/>
              <a:t> </a:t>
            </a:r>
            <a:r>
              <a:rPr sz="2800" spc="-10" dirty="0"/>
              <a:t>в</a:t>
            </a:r>
            <a:r>
              <a:rPr lang="ru-RU" sz="2800" spc="-10" dirty="0"/>
              <a:t> </a:t>
            </a:r>
            <a:r>
              <a:rPr sz="2800" spc="-10" dirty="0" err="1"/>
              <a:t>корзину</a:t>
            </a:r>
            <a:endParaRPr sz="2800" dirty="0"/>
          </a:p>
        </p:txBody>
      </p:sp>
      <p:pic>
        <p:nvPicPr>
          <p:cNvPr id="18" name="большая морковь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44212" y="1360312"/>
            <a:ext cx="1956918" cy="858312"/>
          </a:xfrm>
          <a:prstGeom prst="rect">
            <a:avLst/>
          </a:prstGeom>
        </p:spPr>
      </p:pic>
      <p:pic>
        <p:nvPicPr>
          <p:cNvPr id="8" name="большая морковь5"/>
          <p:cNvPicPr/>
          <p:nvPr/>
        </p:nvPicPr>
        <p:blipFill>
          <a:blip r:embed="rId5" cstate="print"/>
          <a:srcRect l="-1" r="66548" b="75243"/>
          <a:stretch>
            <a:fillRect/>
          </a:stretch>
        </p:blipFill>
        <p:spPr>
          <a:xfrm>
            <a:off x="908247" y="1261184"/>
            <a:ext cx="2054864" cy="855990"/>
          </a:xfrm>
          <a:prstGeom prst="rect">
            <a:avLst/>
          </a:prstGeom>
        </p:spPr>
      </p:pic>
      <p:pic>
        <p:nvPicPr>
          <p:cNvPr id="7" name="маленькая морковка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86766" y="2516475"/>
            <a:ext cx="341160" cy="1455602"/>
          </a:xfrm>
          <a:prstGeom prst="rect">
            <a:avLst/>
          </a:prstGeom>
        </p:spPr>
      </p:pic>
      <p:pic>
        <p:nvPicPr>
          <p:cNvPr id="20" name="корзина">
            <a:extLst>
              <a:ext uri="{FF2B5EF4-FFF2-40B4-BE49-F238E27FC236}">
                <a16:creationId xmlns:a16="http://schemas.microsoft.com/office/drawing/2014/main" id="{018D8F46-6CC2-68C5-138F-9D39FB47B2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774233"/>
            <a:ext cx="3048000" cy="3048000"/>
          </a:xfrm>
          <a:prstGeom prst="rect">
            <a:avLst/>
          </a:prstGeom>
        </p:spPr>
      </p:pic>
      <p:pic>
        <p:nvPicPr>
          <p:cNvPr id="21" name="маленькая морковка 4">
            <a:extLst>
              <a:ext uri="{FF2B5EF4-FFF2-40B4-BE49-F238E27FC236}">
                <a16:creationId xmlns:a16="http://schemas.microsoft.com/office/drawing/2014/main" id="{4F0FD5B4-9379-7C9B-CE9E-219B57283B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7855" y="2110263"/>
            <a:ext cx="335309" cy="1457070"/>
          </a:xfrm>
          <a:prstGeom prst="rect">
            <a:avLst/>
          </a:prstGeom>
        </p:spPr>
      </p:pic>
      <p:pic>
        <p:nvPicPr>
          <p:cNvPr id="22" name="маленькая морковка 3">
            <a:extLst>
              <a:ext uri="{FF2B5EF4-FFF2-40B4-BE49-F238E27FC236}">
                <a16:creationId xmlns:a16="http://schemas.microsoft.com/office/drawing/2014/main" id="{AA2E5669-8E9B-0E3E-DCDA-4DEBECC362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388" y="3948085"/>
            <a:ext cx="335309" cy="1457070"/>
          </a:xfrm>
          <a:prstGeom prst="rect">
            <a:avLst/>
          </a:prstGeom>
        </p:spPr>
      </p:pic>
      <p:pic>
        <p:nvPicPr>
          <p:cNvPr id="23" name="маленькая морковка 5">
            <a:extLst>
              <a:ext uri="{FF2B5EF4-FFF2-40B4-BE49-F238E27FC236}">
                <a16:creationId xmlns:a16="http://schemas.microsoft.com/office/drawing/2014/main" id="{D4D99DD3-CD4A-BE5B-0ED1-930FDA8D39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915" y="2068873"/>
            <a:ext cx="335309" cy="1457070"/>
          </a:xfrm>
          <a:prstGeom prst="rect">
            <a:avLst/>
          </a:prstGeom>
        </p:spPr>
      </p:pic>
      <p:pic>
        <p:nvPicPr>
          <p:cNvPr id="24" name="маленькая морковка 1">
            <a:extLst>
              <a:ext uri="{FF2B5EF4-FFF2-40B4-BE49-F238E27FC236}">
                <a16:creationId xmlns:a16="http://schemas.microsoft.com/office/drawing/2014/main" id="{644BB07D-C3A3-9017-CAC2-A84DB37641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7079" y="1162718"/>
            <a:ext cx="335309" cy="1457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7 L -0.31545 0.387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1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7 L -0.35243 0.6057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22" y="3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L -0.03194 0.631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3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-0.33333 0.0203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58021 0.4662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2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маленькая морковка 5">
            <a:extLst>
              <a:ext uri="{FF2B5EF4-FFF2-40B4-BE49-F238E27FC236}">
                <a16:creationId xmlns:a16="http://schemas.microsoft.com/office/drawing/2014/main" id="{5F835AFB-F30D-03A8-3E35-FCC1D195B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34079">
            <a:off x="6701180" y="3514266"/>
            <a:ext cx="335309" cy="1457070"/>
          </a:xfrm>
          <a:prstGeom prst="rect">
            <a:avLst/>
          </a:prstGeom>
        </p:spPr>
      </p:pic>
      <p:pic>
        <p:nvPicPr>
          <p:cNvPr id="33" name="маленькая морковка 4">
            <a:extLst>
              <a:ext uri="{FF2B5EF4-FFF2-40B4-BE49-F238E27FC236}">
                <a16:creationId xmlns:a16="http://schemas.microsoft.com/office/drawing/2014/main" id="{6C053B75-36BB-0AE8-2DE0-16500F28F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19095">
            <a:off x="7254398" y="1857111"/>
            <a:ext cx="335309" cy="1457070"/>
          </a:xfrm>
          <a:prstGeom prst="rect">
            <a:avLst/>
          </a:prstGeom>
        </p:spPr>
      </p:pic>
      <p:pic>
        <p:nvPicPr>
          <p:cNvPr id="30" name="маленькая морковка 3">
            <a:extLst>
              <a:ext uri="{FF2B5EF4-FFF2-40B4-BE49-F238E27FC236}">
                <a16:creationId xmlns:a16="http://schemas.microsoft.com/office/drawing/2014/main" id="{063AF659-C612-3C36-9C0A-BCA77547C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251111">
            <a:off x="4286792" y="3589682"/>
            <a:ext cx="335309" cy="1457070"/>
          </a:xfrm>
          <a:prstGeom prst="rect">
            <a:avLst/>
          </a:prstGeom>
        </p:spPr>
      </p:pic>
      <p:pic>
        <p:nvPicPr>
          <p:cNvPr id="31" name="маленькая морковка 2">
            <a:extLst>
              <a:ext uri="{FF2B5EF4-FFF2-40B4-BE49-F238E27FC236}">
                <a16:creationId xmlns:a16="http://schemas.microsoft.com/office/drawing/2014/main" id="{6EB5BD86-260D-3E24-A340-C348F023B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146064">
            <a:off x="3200664" y="1070183"/>
            <a:ext cx="335309" cy="1457070"/>
          </a:xfrm>
          <a:prstGeom prst="rect">
            <a:avLst/>
          </a:prstGeom>
        </p:spPr>
      </p:pic>
      <p:pic>
        <p:nvPicPr>
          <p:cNvPr id="29" name="маленькая морковка 1">
            <a:extLst>
              <a:ext uri="{FF2B5EF4-FFF2-40B4-BE49-F238E27FC236}">
                <a16:creationId xmlns:a16="http://schemas.microsoft.com/office/drawing/2014/main" id="{B99AA4A7-1851-1C83-0A25-A0717E375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68105">
            <a:off x="800005" y="2559615"/>
            <a:ext cx="335309" cy="145707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371600" y="-9399"/>
            <a:ext cx="8777605" cy="6872605"/>
            <a:chOff x="371600" y="-9399"/>
            <a:chExt cx="8777605" cy="6872605"/>
          </a:xfrm>
        </p:grpSpPr>
        <p:sp>
          <p:nvSpPr>
            <p:cNvPr id="3" name="object 3"/>
            <p:cNvSpPr/>
            <p:nvPr/>
          </p:nvSpPr>
          <p:spPr>
            <a:xfrm>
              <a:off x="381760" y="760"/>
              <a:ext cx="8382000" cy="685800"/>
            </a:xfrm>
            <a:custGeom>
              <a:avLst/>
              <a:gdLst/>
              <a:ahLst/>
              <a:cxnLst/>
              <a:rect l="l" t="t" r="r" b="b"/>
              <a:pathLst>
                <a:path w="8382000" h="685800">
                  <a:moveTo>
                    <a:pt x="8382000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8382000" y="6858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8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760" y="760"/>
              <a:ext cx="8382000" cy="685800"/>
            </a:xfrm>
            <a:custGeom>
              <a:avLst/>
              <a:gdLst/>
              <a:ahLst/>
              <a:cxnLst/>
              <a:rect l="l" t="t" r="r" b="b"/>
              <a:pathLst>
                <a:path w="8382000" h="685800">
                  <a:moveTo>
                    <a:pt x="0" y="685800"/>
                  </a:moveTo>
                  <a:lnTo>
                    <a:pt x="8382000" y="6858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858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088640" marR="5080" indent="-3076575">
              <a:lnSpc>
                <a:spcPts val="3050"/>
              </a:lnSpc>
              <a:spcBef>
                <a:spcPts val="260"/>
              </a:spcBef>
            </a:pPr>
            <a:r>
              <a:rPr dirty="0"/>
              <a:t>Собери</a:t>
            </a:r>
            <a:r>
              <a:rPr spc="-100" dirty="0"/>
              <a:t> </a:t>
            </a:r>
            <a:r>
              <a:rPr dirty="0"/>
              <a:t>все</a:t>
            </a:r>
            <a:r>
              <a:rPr spc="-60" dirty="0"/>
              <a:t> </a:t>
            </a:r>
            <a:r>
              <a:rPr dirty="0"/>
              <a:t>маленькие</a:t>
            </a:r>
            <a:r>
              <a:rPr spc="-65" dirty="0"/>
              <a:t> </a:t>
            </a:r>
            <a:r>
              <a:rPr dirty="0"/>
              <a:t>морковки</a:t>
            </a:r>
            <a:r>
              <a:rPr spc="-35" dirty="0"/>
              <a:t> </a:t>
            </a:r>
            <a:r>
              <a:rPr dirty="0"/>
              <a:t>в</a:t>
            </a:r>
            <a:r>
              <a:rPr spc="-55" dirty="0"/>
              <a:t> </a:t>
            </a:r>
            <a:r>
              <a:rPr spc="-10" dirty="0"/>
              <a:t>маленькую корзину</a:t>
            </a:r>
          </a:p>
        </p:txBody>
      </p:sp>
      <p:pic>
        <p:nvPicPr>
          <p:cNvPr id="22" name="корзина">
            <a:extLst>
              <a:ext uri="{FF2B5EF4-FFF2-40B4-BE49-F238E27FC236}">
                <a16:creationId xmlns:a16="http://schemas.microsoft.com/office/drawing/2014/main" id="{5FE10945-A9A0-DE64-BA5F-A48FF4E83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805866"/>
            <a:ext cx="3048264" cy="3048264"/>
          </a:xfrm>
          <a:prstGeom prst="rect">
            <a:avLst/>
          </a:prstGeom>
        </p:spPr>
      </p:pic>
      <p:pic>
        <p:nvPicPr>
          <p:cNvPr id="23" name="колобок">
            <a:extLst>
              <a:ext uri="{FF2B5EF4-FFF2-40B4-BE49-F238E27FC236}">
                <a16:creationId xmlns:a16="http://schemas.microsoft.com/office/drawing/2014/main" id="{F9AAC3FC-6363-11DA-52E4-35A3AEF46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933" y="4848372"/>
            <a:ext cx="2341067" cy="2005758"/>
          </a:xfrm>
          <a:prstGeom prst="rect">
            <a:avLst/>
          </a:prstGeom>
        </p:spPr>
      </p:pic>
      <p:pic>
        <p:nvPicPr>
          <p:cNvPr id="24" name="большая морковка4">
            <a:extLst>
              <a:ext uri="{FF2B5EF4-FFF2-40B4-BE49-F238E27FC236}">
                <a16:creationId xmlns:a16="http://schemas.microsoft.com/office/drawing/2014/main" id="{1EB794B9-B241-D731-D09E-CD0F6D1035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4935551"/>
            <a:ext cx="2054530" cy="853514"/>
          </a:xfrm>
          <a:prstGeom prst="rect">
            <a:avLst/>
          </a:prstGeom>
        </p:spPr>
      </p:pic>
      <p:pic>
        <p:nvPicPr>
          <p:cNvPr id="25" name="большая морковка3">
            <a:extLst>
              <a:ext uri="{FF2B5EF4-FFF2-40B4-BE49-F238E27FC236}">
                <a16:creationId xmlns:a16="http://schemas.microsoft.com/office/drawing/2014/main" id="{F3F2B277-FE0E-20F5-9D9F-082D56FA5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929080">
            <a:off x="4752067" y="1949019"/>
            <a:ext cx="2054530" cy="853514"/>
          </a:xfrm>
          <a:prstGeom prst="rect">
            <a:avLst/>
          </a:prstGeom>
        </p:spPr>
      </p:pic>
      <p:pic>
        <p:nvPicPr>
          <p:cNvPr id="26" name="большая морковка2">
            <a:extLst>
              <a:ext uri="{FF2B5EF4-FFF2-40B4-BE49-F238E27FC236}">
                <a16:creationId xmlns:a16="http://schemas.microsoft.com/office/drawing/2014/main" id="{BD79F872-691B-C3EC-E174-9F1C03B65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40244">
            <a:off x="2705733" y="2789864"/>
            <a:ext cx="2054530" cy="853514"/>
          </a:xfrm>
          <a:prstGeom prst="rect">
            <a:avLst/>
          </a:prstGeom>
        </p:spPr>
      </p:pic>
      <p:pic>
        <p:nvPicPr>
          <p:cNvPr id="27" name="большая морковка5">
            <a:extLst>
              <a:ext uri="{FF2B5EF4-FFF2-40B4-BE49-F238E27FC236}">
                <a16:creationId xmlns:a16="http://schemas.microsoft.com/office/drawing/2014/main" id="{71916AFD-A3C5-A4A5-F367-2EF311BA9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133" y="838888"/>
            <a:ext cx="2054530" cy="853514"/>
          </a:xfrm>
          <a:prstGeom prst="rect">
            <a:avLst/>
          </a:prstGeom>
        </p:spPr>
      </p:pic>
      <p:pic>
        <p:nvPicPr>
          <p:cNvPr id="28" name="большая морковка1">
            <a:extLst>
              <a:ext uri="{FF2B5EF4-FFF2-40B4-BE49-F238E27FC236}">
                <a16:creationId xmlns:a16="http://schemas.microsoft.com/office/drawing/2014/main" id="{40576D84-581B-9597-2B13-44EB49E63C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12" y="1021342"/>
            <a:ext cx="2054530" cy="853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06788 0.409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" y="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-0.19462 0.626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40" y="3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7 L -0.28715 0.2541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58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61996 0.5067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7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022E-16 L -0.5717 0.253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94" y="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4572"/>
            <a:ext cx="9154795" cy="6873240"/>
            <a:chOff x="0" y="-4572"/>
            <a:chExt cx="9154795" cy="6873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87161" y="5106162"/>
              <a:ext cx="1447800" cy="1295400"/>
            </a:xfrm>
            <a:custGeom>
              <a:avLst/>
              <a:gdLst/>
              <a:ahLst/>
              <a:cxnLst/>
              <a:rect l="l" t="t" r="r" b="b"/>
              <a:pathLst>
                <a:path w="1447800" h="1295400">
                  <a:moveTo>
                    <a:pt x="723900" y="0"/>
                  </a:moveTo>
                  <a:lnTo>
                    <a:pt x="0" y="1295400"/>
                  </a:lnTo>
                  <a:lnTo>
                    <a:pt x="1447800" y="1295400"/>
                  </a:lnTo>
                  <a:lnTo>
                    <a:pt x="723900" y="0"/>
                  </a:lnTo>
                  <a:close/>
                </a:path>
              </a:pathLst>
            </a:custGeom>
            <a:solidFill>
              <a:srgbClr val="6E2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87161" y="5106162"/>
              <a:ext cx="1447800" cy="1295400"/>
            </a:xfrm>
            <a:custGeom>
              <a:avLst/>
              <a:gdLst/>
              <a:ahLst/>
              <a:cxnLst/>
              <a:rect l="l" t="t" r="r" b="b"/>
              <a:pathLst>
                <a:path w="1447800" h="1295400">
                  <a:moveTo>
                    <a:pt x="0" y="1295400"/>
                  </a:moveTo>
                  <a:lnTo>
                    <a:pt x="723900" y="0"/>
                  </a:lnTo>
                  <a:lnTo>
                    <a:pt x="1447800" y="1295400"/>
                  </a:lnTo>
                  <a:lnTo>
                    <a:pt x="0" y="1295400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0" y="5333999"/>
              <a:ext cx="1552955" cy="8199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458962" y="6325361"/>
              <a:ext cx="685800" cy="533400"/>
            </a:xfrm>
            <a:custGeom>
              <a:avLst/>
              <a:gdLst/>
              <a:ahLst/>
              <a:cxnLst/>
              <a:rect l="l" t="t" r="r" b="b"/>
              <a:pathLst>
                <a:path w="685800" h="533400">
                  <a:moveTo>
                    <a:pt x="685800" y="0"/>
                  </a:moveTo>
                  <a:lnTo>
                    <a:pt x="0" y="0"/>
                  </a:lnTo>
                  <a:lnTo>
                    <a:pt x="0" y="67310"/>
                  </a:lnTo>
                  <a:lnTo>
                    <a:pt x="0" y="467360"/>
                  </a:lnTo>
                  <a:lnTo>
                    <a:pt x="0" y="533400"/>
                  </a:lnTo>
                  <a:lnTo>
                    <a:pt x="685800" y="533400"/>
                  </a:lnTo>
                  <a:lnTo>
                    <a:pt x="685800" y="467360"/>
                  </a:lnTo>
                  <a:lnTo>
                    <a:pt x="142875" y="467360"/>
                  </a:lnTo>
                  <a:lnTo>
                    <a:pt x="142875" y="466725"/>
                  </a:lnTo>
                  <a:lnTo>
                    <a:pt x="142875" y="67310"/>
                  </a:lnTo>
                  <a:lnTo>
                    <a:pt x="144145" y="67310"/>
                  </a:lnTo>
                  <a:lnTo>
                    <a:pt x="542925" y="266700"/>
                  </a:lnTo>
                  <a:lnTo>
                    <a:pt x="142875" y="466725"/>
                  </a:lnTo>
                  <a:lnTo>
                    <a:pt x="685800" y="466725"/>
                  </a:lnTo>
                  <a:lnTo>
                    <a:pt x="685800" y="67310"/>
                  </a:lnTo>
                  <a:lnTo>
                    <a:pt x="685800" y="66675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90C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601836" y="6392037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0"/>
                  </a:moveTo>
                  <a:lnTo>
                    <a:pt x="0" y="400050"/>
                  </a:lnTo>
                  <a:lnTo>
                    <a:pt x="400050" y="200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58961" y="6325362"/>
              <a:ext cx="685800" cy="533400"/>
            </a:xfrm>
            <a:custGeom>
              <a:avLst/>
              <a:gdLst/>
              <a:ahLst/>
              <a:cxnLst/>
              <a:rect l="l" t="t" r="r" b="b"/>
              <a:pathLst>
                <a:path w="685800" h="533400">
                  <a:moveTo>
                    <a:pt x="542925" y="266700"/>
                  </a:moveTo>
                  <a:lnTo>
                    <a:pt x="142875" y="466725"/>
                  </a:lnTo>
                  <a:lnTo>
                    <a:pt x="142875" y="66675"/>
                  </a:lnTo>
                  <a:lnTo>
                    <a:pt x="542925" y="266700"/>
                  </a:lnTo>
                  <a:close/>
                </a:path>
                <a:path w="685800" h="533400">
                  <a:moveTo>
                    <a:pt x="0" y="533400"/>
                  </a:moveTo>
                  <a:lnTo>
                    <a:pt x="685800" y="533400"/>
                  </a:lnTo>
                  <a:lnTo>
                    <a:pt x="6858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0525" y="9524"/>
            <a:ext cx="8382000" cy="535403"/>
          </a:xfrm>
          <a:prstGeom prst="rect">
            <a:avLst/>
          </a:prstGeom>
          <a:solidFill>
            <a:srgbClr val="F8D2CC"/>
          </a:solidFill>
          <a:ln w="19810">
            <a:solidFill>
              <a:srgbClr val="678D18"/>
            </a:solidFill>
          </a:ln>
        </p:spPr>
        <p:txBody>
          <a:bodyPr vert="horz" wrap="square" lIns="0" tIns="1339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5"/>
              </a:spcBef>
            </a:pPr>
            <a:r>
              <a:rPr spc="-10" dirty="0" err="1"/>
              <a:t>Посмотри</a:t>
            </a:r>
            <a:r>
              <a:rPr lang="ru-RU" spc="-10" dirty="0"/>
              <a:t> </a:t>
            </a:r>
            <a:r>
              <a:rPr spc="-10" dirty="0"/>
              <a:t>на</a:t>
            </a:r>
            <a:r>
              <a:rPr lang="ru-RU" spc="-10" dirty="0"/>
              <a:t> </a:t>
            </a:r>
            <a:r>
              <a:rPr spc="-10" dirty="0" err="1"/>
              <a:t>фигуры</a:t>
            </a:r>
            <a:r>
              <a:rPr spc="-10" dirty="0"/>
              <a:t>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762" cy="6858762"/>
            <a:chOff x="0" y="0"/>
            <a:chExt cx="9144762" cy="6858762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87161" y="5106162"/>
              <a:ext cx="1447800" cy="1295400"/>
            </a:xfrm>
            <a:custGeom>
              <a:avLst/>
              <a:gdLst/>
              <a:ahLst/>
              <a:cxnLst/>
              <a:rect l="l" t="t" r="r" b="b"/>
              <a:pathLst>
                <a:path w="1447800" h="1295400">
                  <a:moveTo>
                    <a:pt x="0" y="1295400"/>
                  </a:moveTo>
                  <a:lnTo>
                    <a:pt x="723900" y="0"/>
                  </a:lnTo>
                  <a:lnTo>
                    <a:pt x="1447800" y="1295400"/>
                  </a:lnTo>
                  <a:lnTo>
                    <a:pt x="0" y="1295400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0" y="5333999"/>
              <a:ext cx="1552955" cy="8199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458962" y="6325361"/>
              <a:ext cx="685800" cy="533400"/>
            </a:xfrm>
            <a:custGeom>
              <a:avLst/>
              <a:gdLst/>
              <a:ahLst/>
              <a:cxnLst/>
              <a:rect l="l" t="t" r="r" b="b"/>
              <a:pathLst>
                <a:path w="685800" h="533400">
                  <a:moveTo>
                    <a:pt x="685800" y="0"/>
                  </a:moveTo>
                  <a:lnTo>
                    <a:pt x="0" y="0"/>
                  </a:lnTo>
                  <a:lnTo>
                    <a:pt x="0" y="67310"/>
                  </a:lnTo>
                  <a:lnTo>
                    <a:pt x="0" y="467360"/>
                  </a:lnTo>
                  <a:lnTo>
                    <a:pt x="0" y="533400"/>
                  </a:lnTo>
                  <a:lnTo>
                    <a:pt x="685800" y="533400"/>
                  </a:lnTo>
                  <a:lnTo>
                    <a:pt x="685800" y="467360"/>
                  </a:lnTo>
                  <a:lnTo>
                    <a:pt x="142875" y="467360"/>
                  </a:lnTo>
                  <a:lnTo>
                    <a:pt x="142875" y="466725"/>
                  </a:lnTo>
                  <a:lnTo>
                    <a:pt x="142875" y="67310"/>
                  </a:lnTo>
                  <a:lnTo>
                    <a:pt x="144145" y="67310"/>
                  </a:lnTo>
                  <a:lnTo>
                    <a:pt x="542925" y="266700"/>
                  </a:lnTo>
                  <a:lnTo>
                    <a:pt x="142875" y="466725"/>
                  </a:lnTo>
                  <a:lnTo>
                    <a:pt x="685800" y="466725"/>
                  </a:lnTo>
                  <a:lnTo>
                    <a:pt x="685800" y="67310"/>
                  </a:lnTo>
                  <a:lnTo>
                    <a:pt x="685800" y="66675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90C1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601836" y="6392037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0" y="0"/>
                  </a:moveTo>
                  <a:lnTo>
                    <a:pt x="0" y="400050"/>
                  </a:lnTo>
                  <a:lnTo>
                    <a:pt x="400050" y="200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58961" y="6325362"/>
              <a:ext cx="685800" cy="533400"/>
            </a:xfrm>
            <a:custGeom>
              <a:avLst/>
              <a:gdLst/>
              <a:ahLst/>
              <a:cxnLst/>
              <a:rect l="l" t="t" r="r" b="b"/>
              <a:pathLst>
                <a:path w="685800" h="533400">
                  <a:moveTo>
                    <a:pt x="542925" y="266700"/>
                  </a:moveTo>
                  <a:lnTo>
                    <a:pt x="142875" y="466725"/>
                  </a:lnTo>
                  <a:lnTo>
                    <a:pt x="142875" y="66675"/>
                  </a:lnTo>
                  <a:lnTo>
                    <a:pt x="542925" y="266700"/>
                  </a:lnTo>
                  <a:close/>
                </a:path>
                <a:path w="685800" h="533400">
                  <a:moveTo>
                    <a:pt x="0" y="533400"/>
                  </a:moveTo>
                  <a:lnTo>
                    <a:pt x="685800" y="533400"/>
                  </a:lnTo>
                  <a:lnTo>
                    <a:pt x="6858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9811">
              <a:solidFill>
                <a:srgbClr val="678D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0525" y="9524"/>
            <a:ext cx="8382000" cy="535403"/>
          </a:xfrm>
          <a:prstGeom prst="rect">
            <a:avLst/>
          </a:prstGeom>
          <a:solidFill>
            <a:srgbClr val="F8D2CC"/>
          </a:solidFill>
          <a:ln w="19810">
            <a:solidFill>
              <a:srgbClr val="678D18"/>
            </a:solidFill>
          </a:ln>
        </p:spPr>
        <p:txBody>
          <a:bodyPr vert="horz" wrap="square" lIns="0" tIns="13398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1055"/>
              </a:spcBef>
            </a:pPr>
            <a:r>
              <a:rPr spc="-10" dirty="0" err="1"/>
              <a:t>Помоги</a:t>
            </a:r>
            <a:r>
              <a:rPr lang="ru-RU" spc="-10" dirty="0"/>
              <a:t> </a:t>
            </a:r>
            <a:r>
              <a:rPr spc="-10" dirty="0" err="1"/>
              <a:t>колобку</a:t>
            </a:r>
            <a:r>
              <a:rPr lang="ru-RU" spc="-10" dirty="0"/>
              <a:t> </a:t>
            </a:r>
            <a:r>
              <a:rPr spc="-10" dirty="0" err="1"/>
              <a:t>узнать,какая</a:t>
            </a:r>
            <a:r>
              <a:rPr lang="ru-RU" spc="-10" dirty="0"/>
              <a:t> </a:t>
            </a:r>
            <a:r>
              <a:rPr spc="-10" dirty="0" err="1"/>
              <a:t>фигура</a:t>
            </a:r>
            <a:r>
              <a:rPr lang="ru-RU" spc="-10" dirty="0"/>
              <a:t> </a:t>
            </a:r>
            <a:r>
              <a:rPr spc="-10" dirty="0" err="1"/>
              <a:t>спряталась</a:t>
            </a:r>
            <a:r>
              <a:rPr spc="-10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1489E9-1939-81FC-E33E-142DCDF1F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" y="0"/>
            <a:ext cx="9128125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6A89DF-9527-B5AA-4730-66EBFFCB7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50" b="91125" l="10000" r="90000">
                        <a14:foregroundMark x1="43625" y1="4750" x2="43625" y2="4750"/>
                        <a14:foregroundMark x1="58625" y1="91125" x2="58625" y2="91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9000" y="2438400"/>
            <a:ext cx="3048000" cy="304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</TotalTime>
  <Words>264</Words>
  <Application>Microsoft Office PowerPoint</Application>
  <PresentationFormat>Экран (4:3)</PresentationFormat>
  <Paragraphs>33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Times New Roman</vt:lpstr>
      <vt:lpstr>Trebuchet MS</vt:lpstr>
      <vt:lpstr>Office Theme</vt:lpstr>
      <vt:lpstr>Интерактивная игра по математике для младших дошкольников</vt:lpstr>
      <vt:lpstr>Презентация PowerPoint</vt:lpstr>
      <vt:lpstr>Презентация PowerPoint</vt:lpstr>
      <vt:lpstr>Презентация PowerPoint</vt:lpstr>
      <vt:lpstr>Собери все большие морковки в корзину</vt:lpstr>
      <vt:lpstr>Собери все маленькие морковки в маленькую корзину</vt:lpstr>
      <vt:lpstr>Посмотри на фигуры…</vt:lpstr>
      <vt:lpstr>Помоги колобку узнать,какая фигура спряталась.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марина забелина</cp:lastModifiedBy>
  <cp:revision>1</cp:revision>
  <dcterms:created xsi:type="dcterms:W3CDTF">2026-07-23T13:24:53Z</dcterms:created>
  <dcterms:modified xsi:type="dcterms:W3CDTF">2026-07-24T06:11:25Z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2026-07-23T00:00:00Z</vt:filetime>
  </property>
  <property fmtid="{D5CDD505-2E9C-101B-9397-08002B2CF9AE}" pid="3" name="Creator">
    <vt:lpwstr>www.smallpdf.com</vt:lpwstr>
  </property>
  <property fmtid="{D5CDD505-2E9C-101B-9397-08002B2CF9AE}" pid="4" name="LastSaved">
    <vt:filetime>2026-07-23T00:00:00Z</vt:filetime>
  </property>
  <property fmtid="{D5CDD505-2E9C-101B-9397-08002B2CF9AE}" pid="5" name="Producer">
    <vt:lpwstr>3-Heights(TM) PDF Security Shell 4.8.25.2 (http://www.pdf-tools.com)</vt:lpwstr>
  </property>
</Properties>
</file>