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275" r:id="rId2"/>
    <p:sldId id="276" r:id="rId3"/>
    <p:sldId id="277" r:id="rId4"/>
    <p:sldId id="278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7722" autoAdjust="0"/>
  </p:normalViewPr>
  <p:slideViewPr>
    <p:cSldViewPr>
      <p:cViewPr varScale="1">
        <p:scale>
          <a:sx n="50" d="100"/>
          <a:sy n="50" d="100"/>
        </p:scale>
        <p:origin x="274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7D215-E01C-4625-9480-7F2CD08CB1D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D3909-0198-417A-8CE6-A0CA1FBDFB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D3909-0198-417A-8CE6-A0CA1FBDFBD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8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D3909-0198-417A-8CE6-A0CA1FBDFBD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9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35D93-875C-4505-8C84-947B9EDCEBC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29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97192" cy="792162"/>
          </a:xfrm>
        </p:spPr>
        <p:txBody>
          <a:bodyPr/>
          <a:lstStyle/>
          <a:p>
            <a:pPr algn="ctr"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</a:p>
        </p:txBody>
      </p:sp>
      <p:pic>
        <p:nvPicPr>
          <p:cNvPr id="1029" name="Picture 5" descr="C:\Users\Sayapova\Desktop\IMG_20170313_131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601345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ayapova\Desktop\IMG_20170313_131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ayapova\Desktop\IMG_20170313_131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413568" cy="283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05064"/>
            <a:ext cx="2255823" cy="26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2" y="762730"/>
            <a:ext cx="21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288032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2" y="3910744"/>
            <a:ext cx="2160000" cy="275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53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78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3446" y="494576"/>
            <a:ext cx="1700174" cy="229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Documents and Settings\Admin\Рабочий стол\Методический кабинет\Педагогические чтения\Статьи на педчтения\Статьи на педчтения 2015\Фото для статьи 2\FullSizeRender.jpg (1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533" y="908720"/>
            <a:ext cx="285891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Admin\Рабочий стол\Методический кабинет\Педагогические чтения\Статьи на педчтения\Статьи на педчтения 2015\Фото для статьи 2\FullSizeRender.jpg (8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8" y="930381"/>
            <a:ext cx="2784312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Asus\Desktop\фото детей\Новая папка (2)\20210128_133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873" y="4026877"/>
            <a:ext cx="2736305" cy="26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us\Desktop\фото детей\20220315_134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99" y="2630559"/>
            <a:ext cx="2296469" cy="16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фото детей\20220315_1341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33" y="4005064"/>
            <a:ext cx="293092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esktop\фото детей\20220315_1559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11" y="4509120"/>
            <a:ext cx="2265958" cy="20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97192" cy="792162"/>
          </a:xfrm>
        </p:spPr>
        <p:txBody>
          <a:bodyPr/>
          <a:lstStyle/>
          <a:p>
            <a:pPr algn="ctr"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</a:p>
        </p:txBody>
      </p:sp>
      <p:pic>
        <p:nvPicPr>
          <p:cNvPr id="1029" name="Picture 5" descr="C:\Users\Sayapova\Desktop\IMG_20170313_131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601345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фт возьми с мной\20220831_163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3" y="785590"/>
            <a:ext cx="2110732" cy="28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фт возьми с мной\20220831_163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3" y="3776234"/>
            <a:ext cx="2114648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Елена Васильевна\ФОТО ПОРТФОЛИО\2.4.рппс фото\группа\20140407_103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02384"/>
            <a:ext cx="2095059" cy="279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Елена Васильевна\ФОТО ПОРТФОЛИО\2.4.рппс фото\группа\20140407_1032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09640"/>
            <a:ext cx="2114648" cy="28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Елена Васильевна\ФОТО ПОРТФОЛИО\2.4.рппс фото\группа\P10909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77" y="776263"/>
            <a:ext cx="2122129" cy="28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Елена Васильевна\ФОТО ПОРТФОЛИО\2.4.рппс фото\группа\20140407_10295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52" y="3776234"/>
            <a:ext cx="2117354" cy="2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5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96" y="4366884"/>
            <a:ext cx="2944623" cy="238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108520" y="332656"/>
            <a:ext cx="9001000" cy="879395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3600" dirty="0" smtClean="0">
                <a:ln/>
                <a:solidFill>
                  <a:srgbClr val="0422FC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endParaRPr lang="ru-RU" sz="28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Света\Desktop\Книжный угол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952328" cy="263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99631"/>
            <a:ext cx="2664296" cy="263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56792"/>
            <a:ext cx="3059832" cy="251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8" y="4366884"/>
            <a:ext cx="2852936" cy="241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9" y="4258851"/>
            <a:ext cx="2852936" cy="249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7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1856</TotalTime>
  <Words>15</Words>
  <Application>Microsoft Office PowerPoint</Application>
  <PresentationFormat>Экран (4:3)</PresentationFormat>
  <Paragraphs>6</Paragraphs>
  <Slides>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Calibri</vt:lpstr>
      <vt:lpstr>Georgia</vt:lpstr>
      <vt:lpstr>Times New Roman</vt:lpstr>
      <vt:lpstr>Trebuchet MS</vt:lpstr>
      <vt:lpstr>Воздушный поток</vt:lpstr>
      <vt:lpstr>Развивающая предметно-пространственная среда</vt:lpstr>
      <vt:lpstr>Развивающая предметно-пространственная среда</vt:lpstr>
      <vt:lpstr>Развивающая предметно-пространственная среда</vt:lpstr>
      <vt:lpstr>   Развивающая предметно-пространственная среда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Дягилева Елена Владимировна воспитатель   Муниципального бюджетного дошкольного образовательного учреждения – детский сад № 249 </dc:title>
  <dc:creator>Sayapova</dc:creator>
  <cp:lastModifiedBy>МБДОУ 249</cp:lastModifiedBy>
  <cp:revision>183</cp:revision>
  <dcterms:created xsi:type="dcterms:W3CDTF">2017-03-12T12:20:41Z</dcterms:created>
  <dcterms:modified xsi:type="dcterms:W3CDTF">2023-03-20T04:17:18Z</dcterms:modified>
</cp:coreProperties>
</file>