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BAB9-65C0-4F1D-9FF6-911F769088C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9D0F-075A-4B6F-B7B1-9B31CA49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8/8/511115227601237/deti-pozdravleniya-druz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404664"/>
            <a:ext cx="525658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Права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6719" y="332656"/>
            <a:ext cx="777828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ребенок имеет право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медицинскую помощь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0" name="Picture 2" descr="http://www.sadik40.spb.ru/public/users/993/JPG/24082016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584" y="1833292"/>
            <a:ext cx="5552728" cy="462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dutsadok.com.ua/clipart/ljudi/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572500" cy="6429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2809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ребенок имеет право на бесплатное образование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gelios-kids.ru/upload/iblock/bd0/bd00dc433bb95f6d87d70f7e8e274444.jpg"/>
          <p:cNvPicPr>
            <a:picLocks noChangeAspect="1" noChangeArrowheads="1"/>
          </p:cNvPicPr>
          <p:nvPr/>
        </p:nvPicPr>
        <p:blipFill>
          <a:blip r:embed="rId3" cstate="print"/>
          <a:srcRect l="3780" t="14191" r="3611" b="4534"/>
          <a:stretch>
            <a:fillRect/>
          </a:stretch>
        </p:blipFill>
        <p:spPr bwMode="auto">
          <a:xfrm>
            <a:off x="1043608" y="1628800"/>
            <a:ext cx="7056784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1287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ребенок имеет право на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отдых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images.myshared.ru/17/1107765/slide_1.jpg"/>
          <p:cNvPicPr>
            <a:picLocks noChangeAspect="1" noChangeArrowheads="1"/>
          </p:cNvPicPr>
          <p:nvPr/>
        </p:nvPicPr>
        <p:blipFill>
          <a:blip r:embed="rId3" cstate="print"/>
          <a:srcRect l="2835" t="20160" r="35969" b="10541"/>
          <a:stretch>
            <a:fillRect/>
          </a:stretch>
        </p:blipFill>
        <p:spPr bwMode="auto">
          <a:xfrm>
            <a:off x="1763688" y="836712"/>
            <a:ext cx="6048672" cy="513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clipart-library.com/image_gallery/53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824536" cy="573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://i.medstav.ru/u/pic/21/b14066355911e7bd9ee03a325706fa/-/%D0%91%D0%A0%D0%90%D0%A1%D0%9B%D0%95%D0%A2%20%D0%94%D0%9B%D0%AF%20%D0%98%D0%94%D0%95%D0%9D%D0%A2%D0%98%D0%A4%D0%98%D0%9A%D0%90%D0%A6%D0%98%D0%98%20%D0%9D%D0%9E%D0%92%D0%9E%D0%A0%D0%9E%D0%96%D0%94%D0%95%D0%9D%D0%9D%D0%9E%D0%93%D0%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7239572" cy="491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.depositphotos.com/2275299/4423/v/950/depositphotos_44233723-stock-illustration-cute-childish-seamless-pattern-w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diplom-shop24.com/image/cache/catalog/products/svidetelstva/svidetelstvo-o-rojdenii-1998-2016-700x700.jpg"/>
          <p:cNvPicPr>
            <a:picLocks noChangeAspect="1" noChangeArrowheads="1"/>
          </p:cNvPicPr>
          <p:nvPr/>
        </p:nvPicPr>
        <p:blipFill>
          <a:blip r:embed="rId3" cstate="print"/>
          <a:srcRect l="13928" r="16434"/>
          <a:stretch>
            <a:fillRect/>
          </a:stretch>
        </p:blipFill>
        <p:spPr bwMode="auto">
          <a:xfrm>
            <a:off x="2195736" y="260648"/>
            <a:ext cx="4464496" cy="641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ex.kabobo.ru/tw_files2/urls_3490/107/d-106207/106207_html_5d305f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2276872"/>
          </a:xfrm>
          <a:prstGeom prst="rect">
            <a:avLst/>
          </a:prstGeom>
          <a:noFill/>
        </p:spPr>
      </p:pic>
      <p:pic>
        <p:nvPicPr>
          <p:cNvPr id="17414" name="Picture 6" descr="https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4" cstate="print"/>
          <a:srcRect l="22895" t="11447" r="32587"/>
          <a:stretch>
            <a:fillRect/>
          </a:stretch>
        </p:blipFill>
        <p:spPr bwMode="auto">
          <a:xfrm flipH="1">
            <a:off x="6156176" y="1340768"/>
            <a:ext cx="2520280" cy="5013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97394" y="1916832"/>
            <a:ext cx="7537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95" y="2996952"/>
            <a:ext cx="5861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ГРАЖДАНИН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4304" y="4221088"/>
            <a:ext cx="38411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g.flexcom.ru/2013/01/28/bimg70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620713"/>
            <a:ext cx="7224713" cy="541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b1.culture.ru/c/396598.jpg"/>
          <p:cNvPicPr>
            <a:picLocks noChangeAspect="1" noChangeArrowheads="1"/>
          </p:cNvPicPr>
          <p:nvPr/>
        </p:nvPicPr>
        <p:blipFill>
          <a:blip r:embed="rId3" cstate="print"/>
          <a:srcRect l="7030" r="1577" b="8021"/>
          <a:stretch>
            <a:fillRect/>
          </a:stretch>
        </p:blipFill>
        <p:spPr bwMode="auto">
          <a:xfrm>
            <a:off x="467544" y="1988840"/>
            <a:ext cx="8424936" cy="46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53244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имеют право на воспитание в семейном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кружении или быть на попечении тех,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обеспечит им лучший уход.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9.beon.ru/23/33/1513323/70/73629170/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www.med74.ru/uploads/poli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590562" cy="516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15</cp:revision>
  <dcterms:created xsi:type="dcterms:W3CDTF">2018-04-18T03:10:43Z</dcterms:created>
  <dcterms:modified xsi:type="dcterms:W3CDTF">2018-05-05T17:00:38Z</dcterms:modified>
</cp:coreProperties>
</file>