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3" r:id="rId7"/>
    <p:sldId id="264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8229600" cy="32147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«ОЛИМПИЙСКИЕ СТАРТЫ»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дошкольное образовательное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учреждение –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детский сад №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249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инструктор по физической культуре первой квалификационной категории Крупина А.А.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Вперед, к барьерам, олимпийцы!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Дарите миру свой рекорд!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Китайцы, русские, индийцы -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 всех зовет отважный спорт.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спорта дух всего важнее,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кожи цвет не важен, нет!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Спешите жить, вперед, скорее,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новых, радостных побед!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olimp_talism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765" b="9915"/>
          <a:stretch>
            <a:fillRect/>
          </a:stretch>
        </p:blipFill>
        <p:spPr>
          <a:xfrm>
            <a:off x="1428728" y="3500438"/>
            <a:ext cx="6715172" cy="30718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3999" cy="75724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Вперёд, Россия! Россия-сила!</a:t>
            </a:r>
            <a:b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Давай, за спорт, за снег, за лёд!</a:t>
            </a:r>
            <a:b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Давай, </a:t>
            </a:r>
            <a:r>
              <a:rPr lang="ru-RU" sz="2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вперёд-победа</a:t>
            </a:r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ждёт!</a:t>
            </a:r>
            <a:b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 ждут победы и успех,</a:t>
            </a:r>
            <a:b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России слава-мир для всех!</a:t>
            </a: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3" descr="Фото1850.jpg"/>
          <p:cNvPicPr>
            <a:picLocks noChangeAspect="1"/>
          </p:cNvPicPr>
          <p:nvPr/>
        </p:nvPicPr>
        <p:blipFill>
          <a:blip r:embed="rId3" cstate="print"/>
          <a:srcRect t="10031" r="19672" b="7892"/>
          <a:stretch>
            <a:fillRect/>
          </a:stretch>
        </p:blipFill>
        <p:spPr>
          <a:xfrm rot="5400000">
            <a:off x="2750331" y="1464455"/>
            <a:ext cx="3929090" cy="47149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ПЕРВЫЕ МЕДАЛИ БУДУЮЩИХ ОЛИМПИЙЦЕВ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Планида Настя</a:t>
            </a:r>
          </a:p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заняла третье место на областных соревнованиях </a:t>
            </a:r>
          </a:p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разряде «Новичок».</a:t>
            </a:r>
          </a:p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фигурного катания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Твилз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20 мая 2012г.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3" descr="C:\Users\р\Desktop\SDC1154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00" y="1928802"/>
            <a:ext cx="2924691" cy="408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29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Суровый бой ведет ледовая дружина</a:t>
            </a:r>
            <a:br>
              <a:rPr lang="ru-RU" sz="3200" b="1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верим мужеству отчаянных парней</a:t>
            </a:r>
            <a:endParaRPr lang="ru-RU" sz="3200" b="1" dirty="0">
              <a:ln w="18000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Фото1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839047" y="1732931"/>
            <a:ext cx="3751662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Вьюга, Вьюга, Вьюга, Вьюга. 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видать Совсем друг друга, 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Мерзнут щеки На бегу,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Перегоним Мы пургу!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Фото17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22903" y="250606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Фото176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709117" y="1291619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зимний день я не скучаю: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Быстро лыжи надеваю,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руки я беру две палки,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ветерком играю в салки!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SAM_20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407196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SAM_208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85926"/>
            <a:ext cx="39014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Новая папка\спорт\SAM_2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32"/>
            <a:ext cx="3857652" cy="23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Свежий воздух малышам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Нужен и полезен!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весело гулять нам!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никаких болезней!..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SAM_20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928934"/>
            <a:ext cx="378621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04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8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Свою Россию любим больше жизни,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нашим Сочи вспыхнет яркий свет.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не найти такой большой отчизны,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Сочи — наш спортивный амулет.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Фото1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57357" y="2643182"/>
            <a:ext cx="578647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ympic-2014.ORG_1200_1600_w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Две тысячи четырнадцатый год,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Февраль, Россия, Сочи, -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идёт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Всемирная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зимняя Олимпиада.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Поздравим всех участников парада!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«ОЛИМПИЙСКИЕ СТАРТЫ» Муниципальное дошкольное образовательное учреждение – детский сад № 249 Подготовила: инструктор по физической культуре первой квалификационной категории Крупина А.А. </vt:lpstr>
      <vt:lpstr>Вперёд, Россия! Россия-сила! Давай, за спорт, за снег, за лёд! Давай, вперёд-победа ждёт! Нас ждут победы и успех, России слава-мир для всех! </vt:lpstr>
      <vt:lpstr>ПЕРВЫЕ МЕДАЛИ БУДУЮЩИХ ОЛИМПИЙЦЕВ</vt:lpstr>
      <vt:lpstr>Суровый бой ведет ледовая дружина Мы верим мужеству отчаянных парней</vt:lpstr>
      <vt:lpstr>Вьюга, Вьюга, Вьюга, Вьюга.  Не видать Совсем друг друга,  Мерзнут щеки На бегу,  Перегоним Мы пургу!</vt:lpstr>
      <vt:lpstr>В зимний день я не скучаю: Быстро лыжи надеваю, В руки я беру две палки, С ветерком играю в салки!</vt:lpstr>
      <vt:lpstr>Свежий воздух малышам  Нужен и полезен!  Очень весело гулять нам!  И никаких болезней!.. </vt:lpstr>
      <vt:lpstr>Свою Россию любим больше жизни, Над нашим Сочи вспыхнет яркий свет. И не найти такой большой отчизны, А Сочи — наш спортивный амулет.</vt:lpstr>
      <vt:lpstr>Две тысячи четырнадцатый год, Февраль, Россия, Сочи, - это идёт Всемирная зимняя Олимпиада. Поздравим всех участников парада!</vt:lpstr>
      <vt:lpstr>Вперед, к барьерам, олимпийцы! Дарите миру свой рекорд! Китайцы, русские, индийцы - Вас всех зовет отважный спорт. Для спорта дух всего важнее, А кожи цвет не важен, нет! Спешите жить, вперед, скорее, Для новых, радостных побед!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2014-03-19T10:34:49Z</dcterms:modified>
</cp:coreProperties>
</file>