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7" r:id="rId5"/>
    <p:sldId id="259" r:id="rId6"/>
    <p:sldId id="263" r:id="rId7"/>
    <p:sldId id="264" r:id="rId8"/>
    <p:sldId id="260" r:id="rId9"/>
    <p:sldId id="265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85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071810"/>
            <a:ext cx="8229600" cy="321471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Проект «ОЛИМПИЙСКИЕ СТАРТЫ»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Муниципальное дошкольное образовательное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учреждение –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детский сад №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249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Подготовила: инструктор по физической культуре первой квалификационной категории Крупина А.А.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4" descr="Olympic-2014.ORG_1200_1600_wp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Вперед, к барьерам, олимпийцы!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Дарите миру свой рекорд!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Китайцы, русские, индийцы -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Вас всех зовет отважный спорт.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Для спорта дух всего важнее,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кожи цвет не важен, нет!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Спешите жить, вперед, скорее,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Для новых, радостных побед!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Содержимое 3" descr="olimp_talisma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10765" b="9915"/>
          <a:stretch>
            <a:fillRect/>
          </a:stretch>
        </p:blipFill>
        <p:spPr>
          <a:xfrm>
            <a:off x="1428728" y="3500438"/>
            <a:ext cx="6715172" cy="307183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то18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357214"/>
            <a:ext cx="9143999" cy="75724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3191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Вперёд, Россия! Россия-сила!</a:t>
            </a:r>
            <a:b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Давай, за спорт, за снег, за лёд!</a:t>
            </a:r>
            <a:b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Давай, </a:t>
            </a:r>
            <a:r>
              <a:rPr lang="ru-RU" sz="2200" b="1" dirty="0" err="1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вперёд-победа</a:t>
            </a:r>
            <a: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ждёт!</a:t>
            </a:r>
            <a:b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Нас ждут победы и успех,</a:t>
            </a:r>
            <a:b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200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России слава-мир для всех!</a:t>
            </a:r>
            <a:r>
              <a:rPr lang="ru-RU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Содержимое 3" descr="Фото1850.jpg"/>
          <p:cNvPicPr>
            <a:picLocks noChangeAspect="1"/>
          </p:cNvPicPr>
          <p:nvPr/>
        </p:nvPicPr>
        <p:blipFill>
          <a:blip r:embed="rId3" cstate="print"/>
          <a:srcRect t="10031" r="19672" b="7892"/>
          <a:stretch>
            <a:fillRect/>
          </a:stretch>
        </p:blipFill>
        <p:spPr>
          <a:xfrm rot="5400000">
            <a:off x="2750331" y="1464455"/>
            <a:ext cx="3929090" cy="471490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Olympic-2014.ORG_1200_1600_wp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ПЕРВЫЕ МЕДАЛИ БУДУЮЩИХ ОЛИМПИЙЦЕВ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57364"/>
            <a:ext cx="4038600" cy="4268799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Планида Настя</a:t>
            </a:r>
          </a:p>
          <a:p>
            <a:pPr marL="0" indent="0" algn="ctr"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заняла третье место на областных соревнованиях </a:t>
            </a:r>
          </a:p>
          <a:p>
            <a:pPr marL="0" indent="0" algn="ctr"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разряде «Новичок».</a:t>
            </a:r>
          </a:p>
          <a:p>
            <a:pPr marL="0" indent="0" algn="ctr">
              <a:buNone/>
            </a:pP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 фигурного катания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Твилз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Новис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20 мая 2012г.</a:t>
            </a: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Объект 3" descr="C:\Users\р\Desktop\SDC11548.JPG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00100" y="1928802"/>
            <a:ext cx="2924691" cy="4088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Olympic-2014.ORG_1200_1600_wp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4298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8000">
                  <a:solidFill>
                    <a:schemeClr val="bg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Суровый бой ведет ледовая дружина</a:t>
            </a:r>
            <a:br>
              <a:rPr lang="ru-RU" sz="3200" b="1" dirty="0" smtClean="0">
                <a:ln w="18000">
                  <a:solidFill>
                    <a:schemeClr val="bg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bg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Мы верим мужеству отчаянных парней</a:t>
            </a:r>
            <a:endParaRPr lang="ru-RU" sz="3200" b="1" dirty="0">
              <a:ln w="18000">
                <a:solidFill>
                  <a:schemeClr val="bg2">
                    <a:lumMod val="2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Содержимое 5" descr="Фото17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2839047" y="1732931"/>
            <a:ext cx="3751662" cy="5429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Olympic-2014.ORG_1200_1600_wp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Вьюга, Вьюга, Вьюга, Вьюга. </a:t>
            </a:r>
            <a:b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Не видать Совсем друг друга, </a:t>
            </a:r>
            <a:b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Мерзнут щеки На бегу,</a:t>
            </a:r>
            <a:b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Перегоним Мы пургу!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Содержимое 4" descr="Фото175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922903" y="2506065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8" descr="Фото176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5400000">
            <a:off x="4709117" y="1291619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Olympic-2014.ORG_1200_1600_wp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зимний день я не скучаю: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Быстро лыжи надеваю,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руки я беру две палки,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ветерком играю в салки!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Содержимое 5" descr="SAM_207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2071678"/>
            <a:ext cx="4071966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SAM_2089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572000" y="1785926"/>
            <a:ext cx="3901440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User\Рабочий стол\Новая папка\спорт\SAM_20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286232"/>
            <a:ext cx="3857652" cy="2357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Olympic-2014.ORG_1200_1600_wp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Свежий воздух малышам 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Нужен и полезен! 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Очень весело гулять нам! 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никаких болезней!..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Содержимое 5" descr="SAM_209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2928934"/>
            <a:ext cx="378621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IMG_042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2348706"/>
            <a:ext cx="4038600" cy="3080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Olympic-2014.ORG_1200_1600_wp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4298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Свою Россию любим больше жизни,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Над нашим Сочи вспыхнет яркий свет.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не найти такой большой отчизны,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Сочи — наш спортивный амулет.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Содержимое 5" descr="Фото17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857357" y="2643182"/>
            <a:ext cx="5786477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Olympic-2014.ORG_1200_1600_wp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Две тысячи четырнадцатый год,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Февраль, Россия, Сочи, -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это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идёт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Всемирная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зимняя Олимпиада.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Поздравим всех участников парада!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35756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80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Проект «ОЛИМПИЙСКИЕ СТАРТЫ» Муниципальное дошкольное образовательное учреждение – детский сад № 249 Подготовила: инструктор по физической культуре первой квалификационной категории Крупина А.А. </vt:lpstr>
      <vt:lpstr>Вперёд, Россия! Россия-сила! Давай, за спорт, за снег, за лёд! Давай, вперёд-победа ждёт! Нас ждут победы и успех, России слава-мир для всех! </vt:lpstr>
      <vt:lpstr>ПЕРВЫЕ МЕДАЛИ БУДУЮЩИХ ОЛИМПИЙЦЕВ</vt:lpstr>
      <vt:lpstr>Суровый бой ведет ледовая дружина Мы верим мужеству отчаянных парней</vt:lpstr>
      <vt:lpstr>Вьюга, Вьюга, Вьюга, Вьюга.  Не видать Совсем друг друга,  Мерзнут щеки На бегу,  Перегоним Мы пургу!</vt:lpstr>
      <vt:lpstr>В зимний день я не скучаю: Быстро лыжи надеваю, В руки я беру две палки, С ветерком играю в салки!</vt:lpstr>
      <vt:lpstr>Свежий воздух малышам  Нужен и полезен!  Очень весело гулять нам!  И никаких болезней!.. </vt:lpstr>
      <vt:lpstr>Свою Россию любим больше жизни, Над нашим Сочи вспыхнет яркий свет. И не найти такой большой отчизны, А Сочи — наш спортивный амулет.</vt:lpstr>
      <vt:lpstr>Две тысячи четырнадцатый год, Февраль, Россия, Сочи, - это идёт Всемирная зимняя Олимпиада. Поздравим всех участников парада!</vt:lpstr>
      <vt:lpstr>Вперед, к барьерам, олимпийцы! Дарите миру свой рекорд! Китайцы, русские, индийцы - Вас всех зовет отважный спорт. Для спорта дух всего важнее, А кожи цвет не важен, нет! Спешите жить, вперед, скорее, Для новых, радостных побед!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20</cp:revision>
  <dcterms:modified xsi:type="dcterms:W3CDTF">2014-03-19T10:34:49Z</dcterms:modified>
</cp:coreProperties>
</file>