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65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215269-ED41-4718-A70C-7D0AE10726CD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B046C6-8AB0-4E6F-94FA-9F2838BCF2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046C6-8AB0-4E6F-94FA-9F2838BCF26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2" Type="http://schemas.openxmlformats.org/officeDocument/2006/relationships/hyperlink" Target="http://www.lenagold.ru/fon/clipart/wall/70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jpeg"/><Relationship Id="rId5" Type="http://schemas.openxmlformats.org/officeDocument/2006/relationships/image" Target="../media/image30.gif"/><Relationship Id="rId4" Type="http://schemas.openxmlformats.org/officeDocument/2006/relationships/image" Target="../media/image29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eg"/><Relationship Id="rId5" Type="http://schemas.openxmlformats.org/officeDocument/2006/relationships/image" Target="../media/image44.gif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gif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обои - радужный туман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4" descr="http://bp21.org.by/p/book/bris42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285728"/>
            <a:ext cx="714380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10" descr="http://animashky.ru/flist/objiv/311/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214422"/>
            <a:ext cx="10477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5" descr="http://www.fantasyflash.ru/anime/bird/image/bird29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4214818"/>
            <a:ext cx="7143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5" descr="http://www.fantasyflash.ru/anime/bird/image/bird29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728" y="0"/>
            <a:ext cx="714375" cy="952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5" descr="http://www.fantasyflash.ru/anime/bird/image/bird29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72396" y="3714752"/>
            <a:ext cx="7143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7" descr="http://capilka.narod.ru/grafika/gif/ptica/ptica1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00892" y="500042"/>
            <a:ext cx="9525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12" descr="http://animashky.ru/flist/objiv/311/107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14810" y="1357298"/>
            <a:ext cx="15240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5" name="WordArt 15"/>
          <p:cNvSpPr>
            <a:spLocks noChangeArrowheads="1" noChangeShapeType="1" noTextEdit="1"/>
          </p:cNvSpPr>
          <p:nvPr/>
        </p:nvSpPr>
        <p:spPr bwMode="auto">
          <a:xfrm>
            <a:off x="1116013" y="1844675"/>
            <a:ext cx="6624637" cy="41767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ru-RU" sz="5400" b="1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00100" y="500042"/>
            <a:ext cx="7143800" cy="4000528"/>
          </a:xfrm>
          <a:prstGeom prst="rect">
            <a:avLst/>
          </a:prstGeom>
        </p:spPr>
        <p:txBody>
          <a:bodyPr wrap="square">
            <a:prstTxWarp prst="textDeflateBottom">
              <a:avLst/>
            </a:prstTxWarp>
            <a:spAutoFit/>
          </a:bodyPr>
          <a:lstStyle/>
          <a:p>
            <a:r>
              <a:rPr lang="ru-RU" sz="4400" dirty="0" smtClean="0">
                <a:latin typeface="Arial Black" pitchFamily="34" charset="0"/>
              </a:rPr>
              <a:t>            </a:t>
            </a:r>
            <a:endParaRPr lang="ru-RU" sz="4400" dirty="0">
              <a:latin typeface="Arial Black" pitchFamily="34" charset="0"/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>
          <a:xfrm>
            <a:off x="685800" y="1785926"/>
            <a:ext cx="7772400" cy="2428892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Акция </a:t>
            </a:r>
            <a:b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«Птицы – наши друзья»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одзаголовок 13"/>
          <p:cNvSpPr>
            <a:spLocks noGrp="1"/>
          </p:cNvSpPr>
          <p:nvPr>
            <p:ph type="subTitle" idx="1"/>
          </p:nvPr>
        </p:nvSpPr>
        <p:spPr>
          <a:xfrm>
            <a:off x="1371600" y="5000636"/>
            <a:ext cx="6400800" cy="150019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МБДОУ – детский сад № 249</a:t>
            </a:r>
          </a:p>
          <a:p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Подготовила: воспитатель первой квалификационной категории Дягилева Е.В.</a:t>
            </a:r>
            <a:endParaRPr lang="ru-RU" sz="1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Рассматривание иллюстраций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http://animashky.ru/flist/objiv/311/16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20" y="0"/>
            <a:ext cx="142875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http://animashky.ru/flist/objiv/311/162.gif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24" y="2285992"/>
            <a:ext cx="14287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http://animashky.ru/flist/objiv/311/16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1214422"/>
            <a:ext cx="142875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Скворечни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569280"/>
            <a:ext cx="3571900" cy="4002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http://www.wood-fantasy.ru/img/bh/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9" y="2285960"/>
            <a:ext cx="3571900" cy="4286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                                                    </a:t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400" dirty="0" smtClean="0"/>
              <a:t>                                                             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Разучивание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закличек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стихов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о весне,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птицах.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5" name="Picture 7" descr="C:\Documents and Settings\323\Рабочий стол\Портфель\клипатры\Домик птицы.wm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571480"/>
            <a:ext cx="4038600" cy="3639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http://animashky.ru/flist/objiv/311/13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4786322"/>
            <a:ext cx="857250" cy="177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Documents and Settings\323\Рабочий стол\Портфель\клипатры\J0078914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72008"/>
            <a:ext cx="2905125" cy="212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http://animashky.ru/flist/objiv/311/183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5857892"/>
            <a:ext cx="242887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Admin\Рабочий стол\Фото ДОУ\100PHOTO\SAM_088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14744" y="1714489"/>
            <a:ext cx="5214974" cy="3284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Выпуск </a:t>
            </a: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стенгазеты о птицах </a:t>
            </a: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Крылатая компания»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Picture 5" descr="C:\Documents and Settings\323\Рабочий стол\Портфель\большие анимашки\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8950" y="0"/>
            <a:ext cx="230505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C:\Documents and Settings\323\Рабочий стол\Портфель\клипатры\Птичка 2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032969">
            <a:off x="2468850" y="4960615"/>
            <a:ext cx="257175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9" descr="C:\Documents and Settings\Admin\Рабочий стол\Городской семинар Деятельностный подход март 2014\ФОТО Деятельностного подхода\DSC_6084 (3).JPG"/>
          <p:cNvPicPr>
            <a:picLocks noGrp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785926"/>
            <a:ext cx="392909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Содержимое 10" descr="C:\Documents and Settings\Admin\Рабочий стол\Городской семинар Деятельностный подход март 2014\ФОТО Деятельностного подхода\DSC_6088.JPG"/>
          <p:cNvPicPr>
            <a:picLocks noGrp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2500306"/>
            <a:ext cx="4000528" cy="3265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928693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Аппликация птиц из конфетных фантиков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1371600" y="1571612"/>
            <a:ext cx="6400800" cy="40671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9" descr="чайки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-357214"/>
            <a:ext cx="4038600" cy="2892426"/>
          </a:xfrm>
          <a:prstGeom prst="rect">
            <a:avLst/>
          </a:prstGeom>
          <a:noFill/>
        </p:spPr>
      </p:pic>
      <p:pic>
        <p:nvPicPr>
          <p:cNvPr id="6" name="Picture 7" descr="http://animashky.ru/flist/objiv/311/191.gif"/>
          <p:cNvPicPr>
            <a:picLocks noGrp="1" noChangeAspect="1" noChangeArrowheads="1" noCrop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908" y="2500306"/>
            <a:ext cx="19716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http://animashky.ru/flist/objiv/311/1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5072074"/>
            <a:ext cx="214312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C:\Documents and Settings\323\Рабочий стол\Портфель\клипатры\fdc15d2bd95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143375"/>
            <a:ext cx="32861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www.maam.ru/upload/blogs/a9c57a52ea65de2412f74a19e761ef54.jpg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64" y="1785926"/>
            <a:ext cx="500066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928693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Изготовление </a:t>
            </a: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кормушек для птиц</a:t>
            </a:r>
            <a:b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1371600" y="1500174"/>
            <a:ext cx="6400800" cy="35719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8" descr="http://animashky.ru/flist/objiv/311/2.gif"/>
          <p:cNvPicPr>
            <a:picLocks noGrp="1" noChangeAspect="1" noChangeArrowheads="1" noCrop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86313"/>
            <a:ext cx="10763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http://animashky.ru/flist/objiv/311/29.gif"/>
          <p:cNvPicPr>
            <a:picLocks noGrp="1" noChangeAspect="1" noChangeArrowheads="1" noCrop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5357826"/>
            <a:ext cx="15906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ptah7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00570"/>
            <a:ext cx="273685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C:\Documents and Settings\323\Рабочий стол\Портфель\большие анимашки\2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86644" y="714356"/>
            <a:ext cx="19621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Documents and Settings\Admin\Рабочий стол\Городской семинар Деятельностный подход март 2014\ФОТО Деятельностного подхода\DSC_615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28861" y="1714488"/>
            <a:ext cx="4929222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571636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286124"/>
            <a:ext cx="4038600" cy="284003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6" descr="C:\Documents and Settings\323\Рабочий стол\Портфель\клипатры\Пташка.wm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2571744"/>
            <a:ext cx="3647038" cy="3316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214290"/>
            <a:ext cx="3786214" cy="342902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акции: развить интерес к родной природе, желание больше узнать об особенностях природы своего края развивать бережное отношение ко всему живому. 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    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закрепить знания детей о весенних изменениях в живой и неживой природе, уточнить и расширить знания детей о перелётных птицах, дать сведения о видах гнёзд и их размещении, воспитывать доброе, заботливое отношение к птицам. </a:t>
            </a:r>
          </a:p>
          <a:p>
            <a:endParaRPr lang="ru-RU" dirty="0"/>
          </a:p>
        </p:txBody>
      </p:sp>
      <p:pic>
        <p:nvPicPr>
          <p:cNvPr id="5" name="Picture 4" descr="http://oboi.kards.ru/images/wallpaper/589/58867_prev_425.jpg">
            <a:hlinkClick r:id="rId2" action="ppaction://hlinksldjump" tooltip="Птица на ветке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3357562"/>
            <a:ext cx="3816350" cy="316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928670"/>
            <a:ext cx="292895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Calibri" pitchFamily="34" charset="0"/>
              </a:rPr>
              <a:t>Если речка голубая</a:t>
            </a:r>
          </a:p>
          <a:p>
            <a:r>
              <a:rPr lang="ru-RU" b="1" dirty="0" smtClean="0">
                <a:latin typeface="Calibri" pitchFamily="34" charset="0"/>
              </a:rPr>
              <a:t>Пробудилась от сна</a:t>
            </a:r>
          </a:p>
          <a:p>
            <a:r>
              <a:rPr lang="ru-RU" b="1" dirty="0" smtClean="0">
                <a:latin typeface="Calibri" pitchFamily="34" charset="0"/>
              </a:rPr>
              <a:t>И бежит, в  полях сверкая,-</a:t>
            </a:r>
          </a:p>
          <a:p>
            <a:r>
              <a:rPr lang="ru-RU" b="1" dirty="0" smtClean="0">
                <a:latin typeface="Calibri" pitchFamily="34" charset="0"/>
              </a:rPr>
              <a:t>Значит к нам пришла … весна</a:t>
            </a:r>
            <a:endParaRPr lang="ru-RU" b="1" dirty="0">
              <a:latin typeface="Calibri" pitchFamily="34" charset="0"/>
            </a:endParaRPr>
          </a:p>
        </p:txBody>
      </p:sp>
      <p:pic>
        <p:nvPicPr>
          <p:cNvPr id="9" name="Picture 8" descr="C:\Documents and Settings\323\Рабочий стол\Портфель\большие анимашки\50778.gif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143248"/>
            <a:ext cx="3014691" cy="3143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571480"/>
            <a:ext cx="4000528" cy="56261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elfin-blog.com/photos/forest/S600004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000108"/>
            <a:ext cx="4038600" cy="3391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ttp://vorobinoobraznye.natureplanet.ru/netcat_files/486/358/h_a2220b93f3732d66f6151ced84e06bd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3643314"/>
            <a:ext cx="3924300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C:\Documents and Settings\323\Рабочий стол\Портфель\большие анимашки\Рисунок76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5000636"/>
            <a:ext cx="16192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C:\Documents and Settings\323\Рабочий стол\Портфель\большие анимашки\Рисунок76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5238750"/>
            <a:ext cx="2490788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4" descr="http://animashky.ru/flist/objiv/311/31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85918" y="4429132"/>
            <a:ext cx="121920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5500694" y="1571612"/>
            <a:ext cx="32147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Calibri" pitchFamily="34" charset="0"/>
              </a:rPr>
              <a:t>Если снег везде растаял</a:t>
            </a:r>
          </a:p>
          <a:p>
            <a:r>
              <a:rPr lang="ru-RU" b="1" dirty="0" smtClean="0">
                <a:latin typeface="Calibri" pitchFamily="34" charset="0"/>
              </a:rPr>
              <a:t>И трава в лесу видна,</a:t>
            </a:r>
          </a:p>
          <a:p>
            <a:r>
              <a:rPr lang="ru-RU" b="1" dirty="0" smtClean="0">
                <a:latin typeface="Calibri" pitchFamily="34" charset="0"/>
              </a:rPr>
              <a:t>И поёт пичужек стая,-</a:t>
            </a:r>
          </a:p>
          <a:p>
            <a:r>
              <a:rPr lang="ru-RU" b="1" dirty="0" smtClean="0">
                <a:latin typeface="Calibri" pitchFamily="34" charset="0"/>
              </a:rPr>
              <a:t>Значит к нам пришла…</a:t>
            </a:r>
            <a:endParaRPr lang="ru-RU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143512"/>
            <a:ext cx="8115328" cy="1357322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00863D"/>
                </a:solidFill>
                <a:latin typeface="Calibri" pitchFamily="34" charset="0"/>
              </a:rPr>
              <a:t>Синицы запели, как будто зазвенели в серебряные  </a:t>
            </a:r>
            <a:br>
              <a:rPr lang="ru-RU" sz="2000" b="1" dirty="0" smtClean="0">
                <a:solidFill>
                  <a:srgbClr val="00863D"/>
                </a:solidFill>
                <a:latin typeface="Calibri" pitchFamily="34" charset="0"/>
              </a:rPr>
            </a:br>
            <a:r>
              <a:rPr lang="ru-RU" sz="2000" b="1" dirty="0" smtClean="0">
                <a:solidFill>
                  <a:srgbClr val="00863D"/>
                </a:solidFill>
                <a:latin typeface="Calibri" pitchFamily="34" charset="0"/>
              </a:rPr>
              <a:t>колокольчики.</a:t>
            </a:r>
            <a:r>
              <a:rPr lang="ru-RU" b="1" dirty="0" smtClean="0">
                <a:solidFill>
                  <a:srgbClr val="00863D"/>
                </a:solidFill>
                <a:latin typeface="Calibri" pitchFamily="34" charset="0"/>
              </a:rPr>
              <a:t/>
            </a:r>
            <a:br>
              <a:rPr lang="ru-RU" b="1" dirty="0" smtClean="0">
                <a:solidFill>
                  <a:srgbClr val="00863D"/>
                </a:solidFill>
                <a:latin typeface="Calibri" pitchFamily="34" charset="0"/>
              </a:rPr>
            </a:br>
            <a:endParaRPr lang="ru-RU" dirty="0"/>
          </a:p>
        </p:txBody>
      </p:sp>
      <p:pic>
        <p:nvPicPr>
          <p:cNvPr id="5" name="Picture 2" descr="Artur Gor: В мечтах о весне: ПТИЦЫ: Konica-Minolta Dynax 5D: MINOLTA AF ZOOM 100-300 f/4.5-5.6 APO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71480"/>
            <a:ext cx="7229500" cy="4354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863D"/>
                </a:solidFill>
                <a:latin typeface="Calibri" pitchFamily="34" charset="0"/>
              </a:rPr>
              <a:t>Весело зачирикали воробьи.</a:t>
            </a:r>
            <a:br>
              <a:rPr lang="ru-RU" b="1" dirty="0" smtClean="0">
                <a:solidFill>
                  <a:srgbClr val="00863D"/>
                </a:solidFill>
                <a:latin typeface="Calibri" pitchFamily="34" charset="0"/>
              </a:rPr>
            </a:br>
            <a:endParaRPr lang="ru-RU" dirty="0"/>
          </a:p>
        </p:txBody>
      </p:sp>
      <p:pic>
        <p:nvPicPr>
          <p:cNvPr id="5" name="Picture 6" descr="воробьи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214422"/>
            <a:ext cx="4038600" cy="3834868"/>
          </a:xfrm>
          <a:prstGeom prst="rect">
            <a:avLst/>
          </a:prstGeom>
          <a:noFill/>
        </p:spPr>
      </p:pic>
      <p:pic>
        <p:nvPicPr>
          <p:cNvPr id="6" name="Picture 2" descr="http://ptici.narod.ru/foto_max/vorobe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2714620"/>
            <a:ext cx="3209925" cy="3648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42985"/>
            <a:ext cx="3757610" cy="378621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863D"/>
                </a:solidFill>
                <a:latin typeface="Calibri" pitchFamily="34" charset="0"/>
              </a:rPr>
              <a:t> А дятел в лесу начал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863D"/>
                </a:solidFill>
                <a:latin typeface="Calibri" pitchFamily="34" charset="0"/>
              </a:rPr>
              <a:t>стучать в свой барабан.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863D"/>
                </a:solidFill>
                <a:latin typeface="Calibri" pitchFamily="34" charset="0"/>
              </a:rPr>
              <a:t>Его барабан -  сухой сучок.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863D"/>
                </a:solidFill>
                <a:latin typeface="Calibri" pitchFamily="34" charset="0"/>
              </a:rPr>
              <a:t>Дятел  стучит по нему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863D"/>
                </a:solidFill>
                <a:latin typeface="Calibri" pitchFamily="34" charset="0"/>
              </a:rPr>
              <a:t>клювом, и звук разносится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863D"/>
                </a:solidFill>
                <a:latin typeface="Calibri" pitchFamily="34" charset="0"/>
              </a:rPr>
              <a:t> далеко по лесу.     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863D"/>
                </a:solidFill>
                <a:latin typeface="Calibri" pitchFamily="34" charset="0"/>
              </a:rPr>
              <a:t>Этот звук заменяет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863D"/>
                </a:solidFill>
                <a:latin typeface="Calibri" pitchFamily="34" charset="0"/>
              </a:rPr>
              <a:t>дятлу весеннюю песню.</a:t>
            </a:r>
            <a:endParaRPr lang="ru-RU" sz="2400" dirty="0"/>
          </a:p>
        </p:txBody>
      </p:sp>
      <p:pic>
        <p:nvPicPr>
          <p:cNvPr id="5" name="Picture 2" descr="Крюков Михаил: Красная шапочка...: ПТИЦЫ: Canon EOS 400D Rebel XTi: Canon EF 55-200 mm F/4.5-5.6 USM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28604"/>
            <a:ext cx="3885950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Documents and Settings\323\Рабочий стол\Портфель\большие анимашки\30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4941888"/>
            <a:ext cx="1500187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Calibri" pitchFamily="34" charset="0"/>
              </a:rPr>
              <a:t>Возвращаются из тёплых краёв перелётные птицы.</a:t>
            </a:r>
            <a:br>
              <a:rPr lang="ru-RU" sz="2400" b="1" dirty="0" smtClean="0">
                <a:latin typeface="Calibri" pitchFamily="34" charset="0"/>
              </a:rPr>
            </a:br>
            <a:r>
              <a:rPr lang="ru-RU" sz="2400" b="1" dirty="0" smtClean="0">
                <a:latin typeface="Calibri" pitchFamily="34" charset="0"/>
              </a:rPr>
              <a:t>Теперь для них снова достаточно корма: появились</a:t>
            </a:r>
            <a:br>
              <a:rPr lang="ru-RU" sz="2400" b="1" dirty="0" smtClean="0">
                <a:latin typeface="Calibri" pitchFamily="34" charset="0"/>
              </a:rPr>
            </a:br>
            <a:r>
              <a:rPr lang="ru-RU" sz="2400" b="1" dirty="0" smtClean="0">
                <a:latin typeface="Calibri" pitchFamily="34" charset="0"/>
              </a:rPr>
              <a:t>насекомые, а там, где растаял  снег, можно найти</a:t>
            </a:r>
            <a:br>
              <a:rPr lang="ru-RU" sz="2400" b="1" dirty="0" smtClean="0">
                <a:latin typeface="Calibri" pitchFamily="34" charset="0"/>
              </a:rPr>
            </a:br>
            <a:r>
              <a:rPr lang="ru-RU" sz="2400" b="1" dirty="0" smtClean="0">
                <a:latin typeface="Calibri" pitchFamily="34" charset="0"/>
              </a:rPr>
              <a:t>прошлогодние плоды и семена.</a:t>
            </a:r>
            <a:br>
              <a:rPr lang="ru-RU" sz="2400" b="1" dirty="0" smtClean="0">
                <a:latin typeface="Calibri" pitchFamily="34" charset="0"/>
              </a:rPr>
            </a:b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Picture 8" descr="C:\Documents and Settings\323\Рабочий стол\Портфель\большие анимашки\029ы.gif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929066"/>
            <a:ext cx="785818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AN00708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928670"/>
            <a:ext cx="3214688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AN00708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714620"/>
            <a:ext cx="3214688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http://animashky.ru/flist/objiv/311/16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20" y="928670"/>
            <a:ext cx="142875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http://animashky.ru/flist/objiv/311/11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127878">
            <a:off x="3300839" y="1687156"/>
            <a:ext cx="4094163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http://animashky.ru/flist/objiv/311/16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2428868"/>
            <a:ext cx="142875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8" descr="AN00708_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214290"/>
            <a:ext cx="4038600" cy="2780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ttp://animashky.ru/flist/objiv/311/16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1285860"/>
            <a:ext cx="142875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http://animashky.ru/flist/objiv/311/162.gif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2143116"/>
            <a:ext cx="14287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http://animashky.ru/flist/objiv/311/16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785794"/>
            <a:ext cx="142875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Скворец. Фото 410x560 (48kb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214686"/>
            <a:ext cx="3357562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http://ukrainainkognita.org.ua/Photobank/Photo%20in%20text/spak/skvorets_0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3357562"/>
            <a:ext cx="4286250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131</TotalTime>
  <Words>192</Words>
  <Application>Microsoft Office PowerPoint</Application>
  <PresentationFormat>Экран (4:3)</PresentationFormat>
  <Paragraphs>33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Акция  «Птицы – наши друзья»</vt:lpstr>
      <vt:lpstr> </vt:lpstr>
      <vt:lpstr>Слайд 3</vt:lpstr>
      <vt:lpstr>Слайд 4</vt:lpstr>
      <vt:lpstr>Синицы запели, как будто зазвенели в серебряные   колокольчики. </vt:lpstr>
      <vt:lpstr>Весело зачирикали воробьи. </vt:lpstr>
      <vt:lpstr>Слайд 7</vt:lpstr>
      <vt:lpstr>Возвращаются из тёплых краёв перелётные птицы. Теперь для них снова достаточно корма: появились насекомые, а там, где растаял  снег, можно найти прошлогодние плоды и семена. </vt:lpstr>
      <vt:lpstr>Слайд 9</vt:lpstr>
      <vt:lpstr>Рассматривание иллюстраций</vt:lpstr>
      <vt:lpstr>                                                                                                                     Разучивание закличек, стихов                                                                       о весне, о птицах.                                                        </vt:lpstr>
      <vt:lpstr> Выпуск стенгазеты о птицах  «Крылатая компания» </vt:lpstr>
      <vt:lpstr>Аппликация птиц из конфетных фантиков</vt:lpstr>
      <vt:lpstr> Изготовление кормушек для птиц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16</cp:revision>
  <dcterms:modified xsi:type="dcterms:W3CDTF">2014-03-19T07:50:10Z</dcterms:modified>
</cp:coreProperties>
</file>