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61" r:id="rId2"/>
    <p:sldId id="299" r:id="rId3"/>
    <p:sldId id="298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3" r:id="rId13"/>
    <p:sldId id="319" r:id="rId14"/>
    <p:sldId id="320" r:id="rId15"/>
    <p:sldId id="321" r:id="rId16"/>
    <p:sldId id="326" r:id="rId17"/>
    <p:sldId id="341" r:id="rId18"/>
    <p:sldId id="287" r:id="rId19"/>
    <p:sldId id="3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A29E00"/>
    <a:srgbClr val="C458A8"/>
    <a:srgbClr val="0099FF"/>
    <a:srgbClr val="4BD0FF"/>
    <a:srgbClr val="66FF66"/>
    <a:srgbClr val="5737DD"/>
    <a:srgbClr val="1B34B1"/>
    <a:srgbClr val="C49500"/>
    <a:srgbClr val="5324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3143" autoAdjust="0"/>
  </p:normalViewPr>
  <p:slideViewPr>
    <p:cSldViewPr>
      <p:cViewPr>
        <p:scale>
          <a:sx n="70" d="100"/>
          <a:sy n="70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98B0B-C8EE-4147-B394-C24E096EDD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28593CE-5AC2-45B2-B4DA-3546C7F49E53}">
      <dgm:prSet phldrT="[Текст]" custT="1"/>
      <dgm:spPr>
        <a:solidFill>
          <a:srgbClr val="B9CDE5">
            <a:alpha val="60000"/>
          </a:srgbClr>
        </a:solidFill>
      </dgm:spPr>
      <dgm:t>
        <a:bodyPr/>
        <a:lstStyle/>
        <a:p>
          <a:r>
            <a:rPr lang="ru-RU" sz="4000" dirty="0" smtClean="0">
              <a:solidFill>
                <a:srgbClr val="532476"/>
              </a:solidFill>
              <a:latin typeface="Monotype Corsiva" pitchFamily="66" charset="0"/>
            </a:rPr>
            <a:t>Упражнения для кистей рук</a:t>
          </a:r>
          <a:endParaRPr lang="ru-RU" sz="4000" dirty="0">
            <a:solidFill>
              <a:srgbClr val="532476"/>
            </a:solidFill>
            <a:latin typeface="Monotype Corsiva" pitchFamily="66" charset="0"/>
          </a:endParaRPr>
        </a:p>
      </dgm:t>
    </dgm:pt>
    <dgm:pt modelId="{61E2A610-9DDA-460F-930E-279E81DB970E}" type="parTrans" cxnId="{F1CCB3B5-446C-42CB-8BF5-C428B4DCE17F}">
      <dgm:prSet/>
      <dgm:spPr/>
      <dgm:t>
        <a:bodyPr/>
        <a:lstStyle/>
        <a:p>
          <a:endParaRPr lang="ru-RU"/>
        </a:p>
      </dgm:t>
    </dgm:pt>
    <dgm:pt modelId="{7B801218-E2F3-4EE9-A6F4-3ACCC65D70A0}" type="sibTrans" cxnId="{F1CCB3B5-446C-42CB-8BF5-C428B4DCE17F}">
      <dgm:prSet/>
      <dgm:spPr/>
      <dgm:t>
        <a:bodyPr/>
        <a:lstStyle/>
        <a:p>
          <a:endParaRPr lang="ru-RU"/>
        </a:p>
      </dgm:t>
    </dgm:pt>
    <dgm:pt modelId="{4F746740-A503-4E73-AB4E-92FD1E80CD61}">
      <dgm:prSet phldrT="[Текст]" custT="1"/>
      <dgm:spPr>
        <a:solidFill>
          <a:srgbClr val="B9CDE5">
            <a:alpha val="60000"/>
          </a:srgbClr>
        </a:solidFill>
      </dgm:spPr>
      <dgm:t>
        <a:bodyPr/>
        <a:lstStyle/>
        <a:p>
          <a:r>
            <a:rPr lang="ru-RU" sz="4000" dirty="0" smtClean="0">
              <a:solidFill>
                <a:srgbClr val="532476"/>
              </a:solidFill>
              <a:latin typeface="Monotype Corsiva" pitchFamily="66" charset="0"/>
            </a:rPr>
            <a:t>Упражнения для пальцев условно статические</a:t>
          </a:r>
          <a:endParaRPr lang="ru-RU" sz="4000" dirty="0">
            <a:solidFill>
              <a:srgbClr val="532476"/>
            </a:solidFill>
            <a:latin typeface="Monotype Corsiva" pitchFamily="66" charset="0"/>
          </a:endParaRPr>
        </a:p>
      </dgm:t>
    </dgm:pt>
    <dgm:pt modelId="{06E2EE5B-8570-4350-AC67-0CCD2E2F1911}" type="parTrans" cxnId="{7A6F8971-02ED-4DD6-9000-65A49B72DB73}">
      <dgm:prSet/>
      <dgm:spPr/>
      <dgm:t>
        <a:bodyPr/>
        <a:lstStyle/>
        <a:p>
          <a:endParaRPr lang="ru-RU"/>
        </a:p>
      </dgm:t>
    </dgm:pt>
    <dgm:pt modelId="{E1D434CA-D7D6-44A7-A196-CAF62788E22B}" type="sibTrans" cxnId="{7A6F8971-02ED-4DD6-9000-65A49B72DB73}">
      <dgm:prSet/>
      <dgm:spPr/>
      <dgm:t>
        <a:bodyPr/>
        <a:lstStyle/>
        <a:p>
          <a:endParaRPr lang="ru-RU"/>
        </a:p>
      </dgm:t>
    </dgm:pt>
    <dgm:pt modelId="{AE497021-EB30-439D-8CFE-54BC0684F0D4}">
      <dgm:prSet phldrT="[Текст]" custT="1"/>
      <dgm:spPr>
        <a:solidFill>
          <a:srgbClr val="B9CDE5">
            <a:alpha val="60000"/>
          </a:srgbClr>
        </a:solidFill>
      </dgm:spPr>
      <dgm:t>
        <a:bodyPr/>
        <a:lstStyle/>
        <a:p>
          <a:r>
            <a:rPr lang="ru-RU" sz="4000" dirty="0" smtClean="0">
              <a:solidFill>
                <a:srgbClr val="532476"/>
              </a:solidFill>
              <a:latin typeface="Monotype Corsiva" pitchFamily="66" charset="0"/>
            </a:rPr>
            <a:t>Упражнения для пальцев динамические</a:t>
          </a:r>
          <a:endParaRPr lang="ru-RU" sz="4000" dirty="0">
            <a:solidFill>
              <a:srgbClr val="532476"/>
            </a:solidFill>
            <a:latin typeface="Monotype Corsiva" pitchFamily="66" charset="0"/>
          </a:endParaRPr>
        </a:p>
      </dgm:t>
    </dgm:pt>
    <dgm:pt modelId="{D900DA69-0641-4BBB-A947-1FE8CD8D5FE6}" type="parTrans" cxnId="{3B2E39AC-A5C9-4AC2-B913-E7D4B92BB1CA}">
      <dgm:prSet/>
      <dgm:spPr/>
      <dgm:t>
        <a:bodyPr/>
        <a:lstStyle/>
        <a:p>
          <a:endParaRPr lang="ru-RU"/>
        </a:p>
      </dgm:t>
    </dgm:pt>
    <dgm:pt modelId="{97068D47-7C38-440D-BF85-C07FD7182843}" type="sibTrans" cxnId="{3B2E39AC-A5C9-4AC2-B913-E7D4B92BB1CA}">
      <dgm:prSet/>
      <dgm:spPr/>
      <dgm:t>
        <a:bodyPr/>
        <a:lstStyle/>
        <a:p>
          <a:endParaRPr lang="ru-RU"/>
        </a:p>
      </dgm:t>
    </dgm:pt>
    <dgm:pt modelId="{03C65974-27E0-44D6-BF29-828909E28DCA}" type="pres">
      <dgm:prSet presAssocID="{DE798B0B-C8EE-4147-B394-C24E096EDD06}" presName="linearFlow" presStyleCnt="0">
        <dgm:presLayoutVars>
          <dgm:dir/>
          <dgm:resizeHandles val="exact"/>
        </dgm:presLayoutVars>
      </dgm:prSet>
      <dgm:spPr/>
    </dgm:pt>
    <dgm:pt modelId="{BDB9E4B6-9CB7-41C1-A03D-029B4B296288}" type="pres">
      <dgm:prSet presAssocID="{A28593CE-5AC2-45B2-B4DA-3546C7F49E53}" presName="composite" presStyleCnt="0"/>
      <dgm:spPr/>
    </dgm:pt>
    <dgm:pt modelId="{30A4059C-CF1E-44ED-95A2-C8C82DE657DC}" type="pres">
      <dgm:prSet presAssocID="{A28593CE-5AC2-45B2-B4DA-3546C7F49E53}" presName="imgShp" presStyleLbl="fgImgPlace1" presStyleIdx="0" presStyleCnt="3" custLinFactNeighborX="-26512" custLinFactNeighborY="-87"/>
      <dgm:spPr>
        <a:solidFill>
          <a:srgbClr val="C2CDE1">
            <a:alpha val="69020"/>
          </a:srgbClr>
        </a:solidFill>
      </dgm:spPr>
    </dgm:pt>
    <dgm:pt modelId="{EA0315CF-C95B-440E-B41D-275F51B44C3B}" type="pres">
      <dgm:prSet presAssocID="{A28593CE-5AC2-45B2-B4DA-3546C7F49E53}" presName="txShp" presStyleLbl="node1" presStyleIdx="0" presStyleCnt="3" custScaleX="134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AD745-312B-4BB6-B637-366ED5252247}" type="pres">
      <dgm:prSet presAssocID="{7B801218-E2F3-4EE9-A6F4-3ACCC65D70A0}" presName="spacing" presStyleCnt="0"/>
      <dgm:spPr/>
    </dgm:pt>
    <dgm:pt modelId="{595B2190-5913-4816-9F02-2657D384567B}" type="pres">
      <dgm:prSet presAssocID="{4F746740-A503-4E73-AB4E-92FD1E80CD61}" presName="composite" presStyleCnt="0"/>
      <dgm:spPr/>
    </dgm:pt>
    <dgm:pt modelId="{4E2E275C-A071-4873-8A06-CDCFE9BC7CBD}" type="pres">
      <dgm:prSet presAssocID="{4F746740-A503-4E73-AB4E-92FD1E80CD61}" presName="imgShp" presStyleLbl="fgImgPlace1" presStyleIdx="1" presStyleCnt="3" custLinFactNeighborX="-31580" custLinFactNeighborY="-13358"/>
      <dgm:spPr>
        <a:solidFill>
          <a:srgbClr val="C2CDE1">
            <a:alpha val="70980"/>
          </a:srgbClr>
        </a:solidFill>
      </dgm:spPr>
    </dgm:pt>
    <dgm:pt modelId="{7CCCDEA3-13D1-4EE0-A5CC-E614D7C8EAD0}" type="pres">
      <dgm:prSet presAssocID="{4F746740-A503-4E73-AB4E-92FD1E80CD61}" presName="txShp" presStyleLbl="node1" presStyleIdx="1" presStyleCnt="3" custScaleX="127959" custLinFactNeighborX="745" custLinFactNeighborY="-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2E1FD-EA7F-40A8-A7BA-E3B215DA6062}" type="pres">
      <dgm:prSet presAssocID="{E1D434CA-D7D6-44A7-A196-CAF62788E22B}" presName="spacing" presStyleCnt="0"/>
      <dgm:spPr/>
    </dgm:pt>
    <dgm:pt modelId="{20A91FA1-4469-4B42-9AAB-C880DD6A7A67}" type="pres">
      <dgm:prSet presAssocID="{AE497021-EB30-439D-8CFE-54BC0684F0D4}" presName="composite" presStyleCnt="0"/>
      <dgm:spPr/>
    </dgm:pt>
    <dgm:pt modelId="{CCAA17A0-5F9B-4CA8-A574-CCE1C335F34E}" type="pres">
      <dgm:prSet presAssocID="{AE497021-EB30-439D-8CFE-54BC0684F0D4}" presName="imgShp" presStyleLbl="fgImgPlace1" presStyleIdx="2" presStyleCnt="3" custLinFactNeighborX="-40962" custLinFactNeighborY="-6355"/>
      <dgm:spPr>
        <a:solidFill>
          <a:srgbClr val="C2CDE1">
            <a:alpha val="67843"/>
          </a:srgbClr>
        </a:solidFill>
      </dgm:spPr>
    </dgm:pt>
    <dgm:pt modelId="{3A19015B-0628-4BFE-95A1-54BD8AB00E0D}" type="pres">
      <dgm:prSet presAssocID="{AE497021-EB30-439D-8CFE-54BC0684F0D4}" presName="txShp" presStyleLbl="node1" presStyleIdx="2" presStyleCnt="3" custScaleX="11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18AFA-9212-4BA6-B858-F769495E4B25}" type="presOf" srcId="{DE798B0B-C8EE-4147-B394-C24E096EDD06}" destId="{03C65974-27E0-44D6-BF29-828909E28DCA}" srcOrd="0" destOrd="0" presId="urn:microsoft.com/office/officeart/2005/8/layout/vList3"/>
    <dgm:cxn modelId="{3B2E39AC-A5C9-4AC2-B913-E7D4B92BB1CA}" srcId="{DE798B0B-C8EE-4147-B394-C24E096EDD06}" destId="{AE497021-EB30-439D-8CFE-54BC0684F0D4}" srcOrd="2" destOrd="0" parTransId="{D900DA69-0641-4BBB-A947-1FE8CD8D5FE6}" sibTransId="{97068D47-7C38-440D-BF85-C07FD7182843}"/>
    <dgm:cxn modelId="{7A6F8971-02ED-4DD6-9000-65A49B72DB73}" srcId="{DE798B0B-C8EE-4147-B394-C24E096EDD06}" destId="{4F746740-A503-4E73-AB4E-92FD1E80CD61}" srcOrd="1" destOrd="0" parTransId="{06E2EE5B-8570-4350-AC67-0CCD2E2F1911}" sibTransId="{E1D434CA-D7D6-44A7-A196-CAF62788E22B}"/>
    <dgm:cxn modelId="{6734CB84-D3F9-4DB1-A1C0-44816588A7FB}" type="presOf" srcId="{AE497021-EB30-439D-8CFE-54BC0684F0D4}" destId="{3A19015B-0628-4BFE-95A1-54BD8AB00E0D}" srcOrd="0" destOrd="0" presId="urn:microsoft.com/office/officeart/2005/8/layout/vList3"/>
    <dgm:cxn modelId="{ECE133E4-4342-40DE-985F-FEA15809CCA3}" type="presOf" srcId="{A28593CE-5AC2-45B2-B4DA-3546C7F49E53}" destId="{EA0315CF-C95B-440E-B41D-275F51B44C3B}" srcOrd="0" destOrd="0" presId="urn:microsoft.com/office/officeart/2005/8/layout/vList3"/>
    <dgm:cxn modelId="{C55B8078-7F03-4D82-B623-EA2D73CC1295}" type="presOf" srcId="{4F746740-A503-4E73-AB4E-92FD1E80CD61}" destId="{7CCCDEA3-13D1-4EE0-A5CC-E614D7C8EAD0}" srcOrd="0" destOrd="0" presId="urn:microsoft.com/office/officeart/2005/8/layout/vList3"/>
    <dgm:cxn modelId="{F1CCB3B5-446C-42CB-8BF5-C428B4DCE17F}" srcId="{DE798B0B-C8EE-4147-B394-C24E096EDD06}" destId="{A28593CE-5AC2-45B2-B4DA-3546C7F49E53}" srcOrd="0" destOrd="0" parTransId="{61E2A610-9DDA-460F-930E-279E81DB970E}" sibTransId="{7B801218-E2F3-4EE9-A6F4-3ACCC65D70A0}"/>
    <dgm:cxn modelId="{4D7F3A10-16F4-44B9-923C-DC99789A9C88}" type="presParOf" srcId="{03C65974-27E0-44D6-BF29-828909E28DCA}" destId="{BDB9E4B6-9CB7-41C1-A03D-029B4B296288}" srcOrd="0" destOrd="0" presId="urn:microsoft.com/office/officeart/2005/8/layout/vList3"/>
    <dgm:cxn modelId="{B5B67534-B9D6-4D80-B786-1B704B2C2931}" type="presParOf" srcId="{BDB9E4B6-9CB7-41C1-A03D-029B4B296288}" destId="{30A4059C-CF1E-44ED-95A2-C8C82DE657DC}" srcOrd="0" destOrd="0" presId="urn:microsoft.com/office/officeart/2005/8/layout/vList3"/>
    <dgm:cxn modelId="{8003CC10-7709-4534-AB28-D7B2FD8485D1}" type="presParOf" srcId="{BDB9E4B6-9CB7-41C1-A03D-029B4B296288}" destId="{EA0315CF-C95B-440E-B41D-275F51B44C3B}" srcOrd="1" destOrd="0" presId="urn:microsoft.com/office/officeart/2005/8/layout/vList3"/>
    <dgm:cxn modelId="{9D43F8E2-1D37-4736-93DC-921A594B7FE7}" type="presParOf" srcId="{03C65974-27E0-44D6-BF29-828909E28DCA}" destId="{74FAD745-312B-4BB6-B637-366ED5252247}" srcOrd="1" destOrd="0" presId="urn:microsoft.com/office/officeart/2005/8/layout/vList3"/>
    <dgm:cxn modelId="{62D3C985-B17D-4ABD-8FF8-ED925091C726}" type="presParOf" srcId="{03C65974-27E0-44D6-BF29-828909E28DCA}" destId="{595B2190-5913-4816-9F02-2657D384567B}" srcOrd="2" destOrd="0" presId="urn:microsoft.com/office/officeart/2005/8/layout/vList3"/>
    <dgm:cxn modelId="{E55BD36E-36CB-428B-9C07-44B5B7FB27F4}" type="presParOf" srcId="{595B2190-5913-4816-9F02-2657D384567B}" destId="{4E2E275C-A071-4873-8A06-CDCFE9BC7CBD}" srcOrd="0" destOrd="0" presId="urn:microsoft.com/office/officeart/2005/8/layout/vList3"/>
    <dgm:cxn modelId="{0865A6F5-8964-42AD-9D47-F9D2472CFA15}" type="presParOf" srcId="{595B2190-5913-4816-9F02-2657D384567B}" destId="{7CCCDEA3-13D1-4EE0-A5CC-E614D7C8EAD0}" srcOrd="1" destOrd="0" presId="urn:microsoft.com/office/officeart/2005/8/layout/vList3"/>
    <dgm:cxn modelId="{E19BBAAB-C1F8-454E-9C7A-52A993C3B6E0}" type="presParOf" srcId="{03C65974-27E0-44D6-BF29-828909E28DCA}" destId="{9082E1FD-EA7F-40A8-A7BA-E3B215DA6062}" srcOrd="3" destOrd="0" presId="urn:microsoft.com/office/officeart/2005/8/layout/vList3"/>
    <dgm:cxn modelId="{39749022-288D-48ED-8D3E-E5B2780767CE}" type="presParOf" srcId="{03C65974-27E0-44D6-BF29-828909E28DCA}" destId="{20A91FA1-4469-4B42-9AAB-C880DD6A7A67}" srcOrd="4" destOrd="0" presId="urn:microsoft.com/office/officeart/2005/8/layout/vList3"/>
    <dgm:cxn modelId="{0B2F4829-03C3-46C5-BC32-70D4CB4C2B59}" type="presParOf" srcId="{20A91FA1-4469-4B42-9AAB-C880DD6A7A67}" destId="{CCAA17A0-5F9B-4CA8-A574-CCE1C335F34E}" srcOrd="0" destOrd="0" presId="urn:microsoft.com/office/officeart/2005/8/layout/vList3"/>
    <dgm:cxn modelId="{8A9B6A1A-FADD-415F-8C2D-A6315796CA22}" type="presParOf" srcId="{20A91FA1-4469-4B42-9AAB-C880DD6A7A67}" destId="{3A19015B-0628-4BFE-95A1-54BD8AB00E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98B0B-C8EE-4147-B394-C24E096EDD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28593CE-5AC2-45B2-B4DA-3546C7F49E53}">
      <dgm:prSet phldrT="[Текст]" custT="1"/>
      <dgm:spPr>
        <a:solidFill>
          <a:srgbClr val="B9CDE5">
            <a:alpha val="60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800" dirty="0" smtClean="0">
              <a:ln>
                <a:solidFill>
                  <a:srgbClr val="FF0000"/>
                </a:solidFill>
              </a:ln>
              <a:solidFill>
                <a:srgbClr val="FF5B5B"/>
              </a:solidFill>
              <a:latin typeface="Monotype Corsiva" pitchFamily="66" charset="0"/>
            </a:rPr>
            <a:t>    </a:t>
          </a:r>
          <a:r>
            <a: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rPr>
            <a:t>Игры, ориентированные на движение и реакцию</a:t>
          </a:r>
          <a:endParaRPr lang="ru-RU" sz="4800" dirty="0">
            <a:ln>
              <a:solidFill>
                <a:srgbClr val="FF0000"/>
              </a:solidFill>
            </a:ln>
            <a:solidFill>
              <a:srgbClr val="FF5B5B"/>
            </a:solidFill>
            <a:latin typeface="Monotype Corsiva" pitchFamily="66" charset="0"/>
          </a:endParaRPr>
        </a:p>
      </dgm:t>
    </dgm:pt>
    <dgm:pt modelId="{61E2A610-9DDA-460F-930E-279E81DB970E}" type="parTrans" cxnId="{F1CCB3B5-446C-42CB-8BF5-C428B4DCE17F}">
      <dgm:prSet/>
      <dgm:spPr/>
      <dgm:t>
        <a:bodyPr/>
        <a:lstStyle/>
        <a:p>
          <a:endParaRPr lang="ru-RU"/>
        </a:p>
      </dgm:t>
    </dgm:pt>
    <dgm:pt modelId="{7B801218-E2F3-4EE9-A6F4-3ACCC65D70A0}" type="sibTrans" cxnId="{F1CCB3B5-446C-42CB-8BF5-C428B4DCE17F}">
      <dgm:prSet/>
      <dgm:spPr/>
      <dgm:t>
        <a:bodyPr/>
        <a:lstStyle/>
        <a:p>
          <a:endParaRPr lang="ru-RU"/>
        </a:p>
      </dgm:t>
    </dgm:pt>
    <dgm:pt modelId="{4F746740-A503-4E73-AB4E-92FD1E80CD61}">
      <dgm:prSet phldrT="[Текст]" custT="1"/>
      <dgm:spPr>
        <a:solidFill>
          <a:srgbClr val="B9CDE5">
            <a:alpha val="60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rPr>
            <a:t>Игры-сказки</a:t>
          </a:r>
          <a:endParaRPr lang="ru-RU" sz="5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Monotype Corsiva" pitchFamily="66" charset="0"/>
          </a:endParaRPr>
        </a:p>
      </dgm:t>
    </dgm:pt>
    <dgm:pt modelId="{06E2EE5B-8570-4350-AC67-0CCD2E2F1911}" type="parTrans" cxnId="{7A6F8971-02ED-4DD6-9000-65A49B72DB73}">
      <dgm:prSet/>
      <dgm:spPr/>
      <dgm:t>
        <a:bodyPr/>
        <a:lstStyle/>
        <a:p>
          <a:endParaRPr lang="ru-RU"/>
        </a:p>
      </dgm:t>
    </dgm:pt>
    <dgm:pt modelId="{E1D434CA-D7D6-44A7-A196-CAF62788E22B}" type="sibTrans" cxnId="{7A6F8971-02ED-4DD6-9000-65A49B72DB73}">
      <dgm:prSet/>
      <dgm:spPr/>
      <dgm:t>
        <a:bodyPr/>
        <a:lstStyle/>
        <a:p>
          <a:endParaRPr lang="ru-RU"/>
        </a:p>
      </dgm:t>
    </dgm:pt>
    <dgm:pt modelId="{AE497021-EB30-439D-8CFE-54BC0684F0D4}">
      <dgm:prSet phldrT="[Текст]" custT="1"/>
      <dgm:spPr>
        <a:solidFill>
          <a:srgbClr val="B9CDE5">
            <a:alpha val="60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rPr>
            <a:t>Пальчиковая гимнастика</a:t>
          </a:r>
          <a:endParaRPr lang="ru-RU" sz="5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Monotype Corsiva" pitchFamily="66" charset="0"/>
          </a:endParaRPr>
        </a:p>
      </dgm:t>
    </dgm:pt>
    <dgm:pt modelId="{D900DA69-0641-4BBB-A947-1FE8CD8D5FE6}" type="parTrans" cxnId="{3B2E39AC-A5C9-4AC2-B913-E7D4B92BB1CA}">
      <dgm:prSet/>
      <dgm:spPr/>
      <dgm:t>
        <a:bodyPr/>
        <a:lstStyle/>
        <a:p>
          <a:endParaRPr lang="ru-RU"/>
        </a:p>
      </dgm:t>
    </dgm:pt>
    <dgm:pt modelId="{97068D47-7C38-440D-BF85-C07FD7182843}" type="sibTrans" cxnId="{3B2E39AC-A5C9-4AC2-B913-E7D4B92BB1CA}">
      <dgm:prSet/>
      <dgm:spPr/>
      <dgm:t>
        <a:bodyPr/>
        <a:lstStyle/>
        <a:p>
          <a:endParaRPr lang="ru-RU"/>
        </a:p>
      </dgm:t>
    </dgm:pt>
    <dgm:pt modelId="{03C65974-27E0-44D6-BF29-828909E28DCA}" type="pres">
      <dgm:prSet presAssocID="{DE798B0B-C8EE-4147-B394-C24E096EDD06}" presName="linearFlow" presStyleCnt="0">
        <dgm:presLayoutVars>
          <dgm:dir/>
          <dgm:resizeHandles val="exact"/>
        </dgm:presLayoutVars>
      </dgm:prSet>
      <dgm:spPr/>
    </dgm:pt>
    <dgm:pt modelId="{BDB9E4B6-9CB7-41C1-A03D-029B4B296288}" type="pres">
      <dgm:prSet presAssocID="{A28593CE-5AC2-45B2-B4DA-3546C7F49E53}" presName="composite" presStyleCnt="0"/>
      <dgm:spPr/>
    </dgm:pt>
    <dgm:pt modelId="{30A4059C-CF1E-44ED-95A2-C8C82DE657DC}" type="pres">
      <dgm:prSet presAssocID="{A28593CE-5AC2-45B2-B4DA-3546C7F49E53}" presName="imgShp" presStyleLbl="fgImgPlace1" presStyleIdx="0" presStyleCnt="3" custLinFactNeighborX="-26512" custLinFactNeighborY="-87"/>
      <dgm:spPr>
        <a:solidFill>
          <a:srgbClr val="C2CDE1">
            <a:alpha val="69020"/>
          </a:srgbClr>
        </a:solidFill>
      </dgm:spPr>
    </dgm:pt>
    <dgm:pt modelId="{EA0315CF-C95B-440E-B41D-275F51B44C3B}" type="pres">
      <dgm:prSet presAssocID="{A28593CE-5AC2-45B2-B4DA-3546C7F49E53}" presName="txShp" presStyleLbl="node1" presStyleIdx="0" presStyleCnt="3" custScaleX="13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AD745-312B-4BB6-B637-366ED5252247}" type="pres">
      <dgm:prSet presAssocID="{7B801218-E2F3-4EE9-A6F4-3ACCC65D70A0}" presName="spacing" presStyleCnt="0"/>
      <dgm:spPr/>
    </dgm:pt>
    <dgm:pt modelId="{595B2190-5913-4816-9F02-2657D384567B}" type="pres">
      <dgm:prSet presAssocID="{4F746740-A503-4E73-AB4E-92FD1E80CD61}" presName="composite" presStyleCnt="0"/>
      <dgm:spPr/>
    </dgm:pt>
    <dgm:pt modelId="{4E2E275C-A071-4873-8A06-CDCFE9BC7CBD}" type="pres">
      <dgm:prSet presAssocID="{4F746740-A503-4E73-AB4E-92FD1E80CD61}" presName="imgShp" presStyleLbl="fgImgPlace1" presStyleIdx="1" presStyleCnt="3" custLinFactNeighborX="-31580" custLinFactNeighborY="-13358"/>
      <dgm:spPr>
        <a:solidFill>
          <a:srgbClr val="C2CDE1">
            <a:alpha val="70980"/>
          </a:srgbClr>
        </a:solidFill>
      </dgm:spPr>
    </dgm:pt>
    <dgm:pt modelId="{7CCCDEA3-13D1-4EE0-A5CC-E614D7C8EAD0}" type="pres">
      <dgm:prSet presAssocID="{4F746740-A503-4E73-AB4E-92FD1E80CD61}" presName="txShp" presStyleLbl="node1" presStyleIdx="1" presStyleCnt="3" custScaleX="140971" custLinFactNeighborX="745" custLinFactNeighborY="-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2E1FD-EA7F-40A8-A7BA-E3B215DA6062}" type="pres">
      <dgm:prSet presAssocID="{E1D434CA-D7D6-44A7-A196-CAF62788E22B}" presName="spacing" presStyleCnt="0"/>
      <dgm:spPr/>
    </dgm:pt>
    <dgm:pt modelId="{20A91FA1-4469-4B42-9AAB-C880DD6A7A67}" type="pres">
      <dgm:prSet presAssocID="{AE497021-EB30-439D-8CFE-54BC0684F0D4}" presName="composite" presStyleCnt="0"/>
      <dgm:spPr/>
    </dgm:pt>
    <dgm:pt modelId="{CCAA17A0-5F9B-4CA8-A574-CCE1C335F34E}" type="pres">
      <dgm:prSet presAssocID="{AE497021-EB30-439D-8CFE-54BC0684F0D4}" presName="imgShp" presStyleLbl="fgImgPlace1" presStyleIdx="2" presStyleCnt="3" custLinFactNeighborX="-36649" custLinFactNeighborY="-11424"/>
      <dgm:spPr>
        <a:solidFill>
          <a:srgbClr val="C2CDE1">
            <a:alpha val="67843"/>
          </a:srgbClr>
        </a:solidFill>
      </dgm:spPr>
    </dgm:pt>
    <dgm:pt modelId="{3A19015B-0628-4BFE-95A1-54BD8AB00E0D}" type="pres">
      <dgm:prSet presAssocID="{AE497021-EB30-439D-8CFE-54BC0684F0D4}" presName="txShp" presStyleLbl="node1" presStyleIdx="2" presStyleCnt="3" custScaleX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E39AC-A5C9-4AC2-B913-E7D4B92BB1CA}" srcId="{DE798B0B-C8EE-4147-B394-C24E096EDD06}" destId="{AE497021-EB30-439D-8CFE-54BC0684F0D4}" srcOrd="2" destOrd="0" parTransId="{D900DA69-0641-4BBB-A947-1FE8CD8D5FE6}" sibTransId="{97068D47-7C38-440D-BF85-C07FD7182843}"/>
    <dgm:cxn modelId="{64234DD3-BDA8-4B41-9F98-187E4479DBC4}" type="presOf" srcId="{DE798B0B-C8EE-4147-B394-C24E096EDD06}" destId="{03C65974-27E0-44D6-BF29-828909E28DCA}" srcOrd="0" destOrd="0" presId="urn:microsoft.com/office/officeart/2005/8/layout/vList3"/>
    <dgm:cxn modelId="{7A6F8971-02ED-4DD6-9000-65A49B72DB73}" srcId="{DE798B0B-C8EE-4147-B394-C24E096EDD06}" destId="{4F746740-A503-4E73-AB4E-92FD1E80CD61}" srcOrd="1" destOrd="0" parTransId="{06E2EE5B-8570-4350-AC67-0CCD2E2F1911}" sibTransId="{E1D434CA-D7D6-44A7-A196-CAF62788E22B}"/>
    <dgm:cxn modelId="{A439F2DA-7DEB-4CFF-91B4-4549642E4BBC}" type="presOf" srcId="{A28593CE-5AC2-45B2-B4DA-3546C7F49E53}" destId="{EA0315CF-C95B-440E-B41D-275F51B44C3B}" srcOrd="0" destOrd="0" presId="urn:microsoft.com/office/officeart/2005/8/layout/vList3"/>
    <dgm:cxn modelId="{E00B50EA-A888-4DF4-AD49-3EA2EB05E810}" type="presOf" srcId="{AE497021-EB30-439D-8CFE-54BC0684F0D4}" destId="{3A19015B-0628-4BFE-95A1-54BD8AB00E0D}" srcOrd="0" destOrd="0" presId="urn:microsoft.com/office/officeart/2005/8/layout/vList3"/>
    <dgm:cxn modelId="{215A995D-C24A-4546-946A-62E5FAF73A67}" type="presOf" srcId="{4F746740-A503-4E73-AB4E-92FD1E80CD61}" destId="{7CCCDEA3-13D1-4EE0-A5CC-E614D7C8EAD0}" srcOrd="0" destOrd="0" presId="urn:microsoft.com/office/officeart/2005/8/layout/vList3"/>
    <dgm:cxn modelId="{F1CCB3B5-446C-42CB-8BF5-C428B4DCE17F}" srcId="{DE798B0B-C8EE-4147-B394-C24E096EDD06}" destId="{A28593CE-5AC2-45B2-B4DA-3546C7F49E53}" srcOrd="0" destOrd="0" parTransId="{61E2A610-9DDA-460F-930E-279E81DB970E}" sibTransId="{7B801218-E2F3-4EE9-A6F4-3ACCC65D70A0}"/>
    <dgm:cxn modelId="{C2B8C53C-B565-4034-8973-C9620C803E05}" type="presParOf" srcId="{03C65974-27E0-44D6-BF29-828909E28DCA}" destId="{BDB9E4B6-9CB7-41C1-A03D-029B4B296288}" srcOrd="0" destOrd="0" presId="urn:microsoft.com/office/officeart/2005/8/layout/vList3"/>
    <dgm:cxn modelId="{9465930F-BE83-4B6A-B1BC-4AAA4E063819}" type="presParOf" srcId="{BDB9E4B6-9CB7-41C1-A03D-029B4B296288}" destId="{30A4059C-CF1E-44ED-95A2-C8C82DE657DC}" srcOrd="0" destOrd="0" presId="urn:microsoft.com/office/officeart/2005/8/layout/vList3"/>
    <dgm:cxn modelId="{7DB0CEE4-1606-4CDB-BBB7-24CAEFD86AFC}" type="presParOf" srcId="{BDB9E4B6-9CB7-41C1-A03D-029B4B296288}" destId="{EA0315CF-C95B-440E-B41D-275F51B44C3B}" srcOrd="1" destOrd="0" presId="urn:microsoft.com/office/officeart/2005/8/layout/vList3"/>
    <dgm:cxn modelId="{397ACCB2-3D7B-4BA5-8E0C-56D8F2C898EF}" type="presParOf" srcId="{03C65974-27E0-44D6-BF29-828909E28DCA}" destId="{74FAD745-312B-4BB6-B637-366ED5252247}" srcOrd="1" destOrd="0" presId="urn:microsoft.com/office/officeart/2005/8/layout/vList3"/>
    <dgm:cxn modelId="{BC92B2AA-8BC4-4EF1-8D75-C4E7B9173982}" type="presParOf" srcId="{03C65974-27E0-44D6-BF29-828909E28DCA}" destId="{595B2190-5913-4816-9F02-2657D384567B}" srcOrd="2" destOrd="0" presId="urn:microsoft.com/office/officeart/2005/8/layout/vList3"/>
    <dgm:cxn modelId="{FBC9C9CF-CF3C-4434-89A8-E1A15B38A2C7}" type="presParOf" srcId="{595B2190-5913-4816-9F02-2657D384567B}" destId="{4E2E275C-A071-4873-8A06-CDCFE9BC7CBD}" srcOrd="0" destOrd="0" presId="urn:microsoft.com/office/officeart/2005/8/layout/vList3"/>
    <dgm:cxn modelId="{5969DF7B-A32B-44C5-A3E4-3FE128E2E014}" type="presParOf" srcId="{595B2190-5913-4816-9F02-2657D384567B}" destId="{7CCCDEA3-13D1-4EE0-A5CC-E614D7C8EAD0}" srcOrd="1" destOrd="0" presId="urn:microsoft.com/office/officeart/2005/8/layout/vList3"/>
    <dgm:cxn modelId="{028AFAEF-8DE1-4F2F-9ECE-1ECD80FBDD0E}" type="presParOf" srcId="{03C65974-27E0-44D6-BF29-828909E28DCA}" destId="{9082E1FD-EA7F-40A8-A7BA-E3B215DA6062}" srcOrd="3" destOrd="0" presId="urn:microsoft.com/office/officeart/2005/8/layout/vList3"/>
    <dgm:cxn modelId="{E27621F2-B1CA-481F-A913-C925105DF8AE}" type="presParOf" srcId="{03C65974-27E0-44D6-BF29-828909E28DCA}" destId="{20A91FA1-4469-4B42-9AAB-C880DD6A7A67}" srcOrd="4" destOrd="0" presId="urn:microsoft.com/office/officeart/2005/8/layout/vList3"/>
    <dgm:cxn modelId="{867A279B-E4E6-4453-92AD-E711C666AFD3}" type="presParOf" srcId="{20A91FA1-4469-4B42-9AAB-C880DD6A7A67}" destId="{CCAA17A0-5F9B-4CA8-A574-CCE1C335F34E}" srcOrd="0" destOrd="0" presId="urn:microsoft.com/office/officeart/2005/8/layout/vList3"/>
    <dgm:cxn modelId="{D624C738-12A8-4D4C-B251-4F5981A2A3AB}" type="presParOf" srcId="{20A91FA1-4469-4B42-9AAB-C880DD6A7A67}" destId="{3A19015B-0628-4BFE-95A1-54BD8AB00E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315CF-C95B-440E-B41D-275F51B44C3B}">
      <dsp:nvSpPr>
        <dsp:cNvPr id="0" name=""/>
        <dsp:cNvSpPr/>
      </dsp:nvSpPr>
      <dsp:spPr>
        <a:xfrm rot="10800000">
          <a:off x="428625" y="1230"/>
          <a:ext cx="7286681" cy="1409401"/>
        </a:xfrm>
        <a:prstGeom prst="homePlate">
          <a:avLst/>
        </a:prstGeom>
        <a:solidFill>
          <a:srgbClr val="B9CDE5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0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532476"/>
              </a:solidFill>
              <a:latin typeface="Monotype Corsiva" pitchFamily="66" charset="0"/>
            </a:rPr>
            <a:t>Упражнения для кистей рук</a:t>
          </a:r>
          <a:endParaRPr lang="ru-RU" sz="4000" kern="1200" dirty="0">
            <a:solidFill>
              <a:srgbClr val="532476"/>
            </a:solidFill>
            <a:latin typeface="Monotype Corsiva" pitchFamily="66" charset="0"/>
          </a:endParaRPr>
        </a:p>
      </dsp:txBody>
      <dsp:txXfrm rot="10800000">
        <a:off x="428625" y="1230"/>
        <a:ext cx="7286681" cy="1409401"/>
      </dsp:txXfrm>
    </dsp:sp>
    <dsp:sp modelId="{30A4059C-CF1E-44ED-95A2-C8C82DE657DC}">
      <dsp:nvSpPr>
        <dsp:cNvPr id="0" name=""/>
        <dsp:cNvSpPr/>
      </dsp:nvSpPr>
      <dsp:spPr>
        <a:xfrm>
          <a:off x="285747" y="4"/>
          <a:ext cx="1409401" cy="1409401"/>
        </a:xfrm>
        <a:prstGeom prst="ellipse">
          <a:avLst/>
        </a:prstGeom>
        <a:solidFill>
          <a:srgbClr val="C2CDE1">
            <a:alpha val="6902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CDEA3-13D1-4EE0-A5CC-E614D7C8EAD0}">
      <dsp:nvSpPr>
        <dsp:cNvPr id="0" name=""/>
        <dsp:cNvSpPr/>
      </dsp:nvSpPr>
      <dsp:spPr>
        <a:xfrm rot="10800000">
          <a:off x="647365" y="1733268"/>
          <a:ext cx="6929894" cy="1409401"/>
        </a:xfrm>
        <a:prstGeom prst="homePlate">
          <a:avLst/>
        </a:prstGeom>
        <a:solidFill>
          <a:srgbClr val="B9CDE5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0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532476"/>
              </a:solidFill>
              <a:latin typeface="Monotype Corsiva" pitchFamily="66" charset="0"/>
            </a:rPr>
            <a:t>Упражнения для пальцев условно статические</a:t>
          </a:r>
          <a:endParaRPr lang="ru-RU" sz="4000" kern="1200" dirty="0">
            <a:solidFill>
              <a:srgbClr val="532476"/>
            </a:solidFill>
            <a:latin typeface="Monotype Corsiva" pitchFamily="66" charset="0"/>
          </a:endParaRPr>
        </a:p>
      </dsp:txBody>
      <dsp:txXfrm rot="10800000">
        <a:off x="647365" y="1733268"/>
        <a:ext cx="6929894" cy="1409401"/>
      </dsp:txXfrm>
    </dsp:sp>
    <dsp:sp modelId="{4E2E275C-A071-4873-8A06-CDCFE9BC7CBD}">
      <dsp:nvSpPr>
        <dsp:cNvPr id="0" name=""/>
        <dsp:cNvSpPr/>
      </dsp:nvSpPr>
      <dsp:spPr>
        <a:xfrm>
          <a:off x="214319" y="1643080"/>
          <a:ext cx="1409401" cy="1409401"/>
        </a:xfrm>
        <a:prstGeom prst="ellipse">
          <a:avLst/>
        </a:prstGeom>
        <a:solidFill>
          <a:srgbClr val="C2CDE1">
            <a:alpha val="7098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9015B-0628-4BFE-95A1-54BD8AB00E0D}">
      <dsp:nvSpPr>
        <dsp:cNvPr id="0" name=""/>
        <dsp:cNvSpPr/>
      </dsp:nvSpPr>
      <dsp:spPr>
        <a:xfrm rot="10800000">
          <a:off x="1056093" y="3661466"/>
          <a:ext cx="6296201" cy="1409401"/>
        </a:xfrm>
        <a:prstGeom prst="homePlate">
          <a:avLst/>
        </a:prstGeom>
        <a:solidFill>
          <a:srgbClr val="B9CDE5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0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532476"/>
              </a:solidFill>
              <a:latin typeface="Monotype Corsiva" pitchFamily="66" charset="0"/>
            </a:rPr>
            <a:t>Упражнения для пальцев динамические</a:t>
          </a:r>
          <a:endParaRPr lang="ru-RU" sz="4000" kern="1200" dirty="0">
            <a:solidFill>
              <a:srgbClr val="532476"/>
            </a:solidFill>
            <a:latin typeface="Monotype Corsiva" pitchFamily="66" charset="0"/>
          </a:endParaRPr>
        </a:p>
      </dsp:txBody>
      <dsp:txXfrm rot="10800000">
        <a:off x="1056093" y="3661466"/>
        <a:ext cx="6296201" cy="1409401"/>
      </dsp:txXfrm>
    </dsp:sp>
    <dsp:sp modelId="{CCAA17A0-5F9B-4CA8-A574-CCE1C335F34E}">
      <dsp:nvSpPr>
        <dsp:cNvPr id="0" name=""/>
        <dsp:cNvSpPr/>
      </dsp:nvSpPr>
      <dsp:spPr>
        <a:xfrm>
          <a:off x="214317" y="3571898"/>
          <a:ext cx="1409401" cy="1409401"/>
        </a:xfrm>
        <a:prstGeom prst="ellipse">
          <a:avLst/>
        </a:prstGeom>
        <a:solidFill>
          <a:srgbClr val="C2CDE1">
            <a:alpha val="6784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315CF-C95B-440E-B41D-275F51B44C3B}">
      <dsp:nvSpPr>
        <dsp:cNvPr id="0" name=""/>
        <dsp:cNvSpPr/>
      </dsp:nvSpPr>
      <dsp:spPr>
        <a:xfrm rot="10800000">
          <a:off x="285758" y="1230"/>
          <a:ext cx="7572414" cy="1409401"/>
        </a:xfrm>
        <a:prstGeom prst="homePlate">
          <a:avLst/>
        </a:prstGeom>
        <a:solidFill>
          <a:srgbClr val="B9CDE5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07" tIns="182880" rIns="341376" bIns="182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n>
                <a:solidFill>
                  <a:srgbClr val="FF0000"/>
                </a:solidFill>
              </a:ln>
              <a:solidFill>
                <a:srgbClr val="FF5B5B"/>
              </a:solidFill>
              <a:latin typeface="Monotype Corsiva" pitchFamily="66" charset="0"/>
            </a:rPr>
            <a:t>    </a:t>
          </a:r>
          <a:r>
            <a:rPr lang="ru-RU" sz="4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rPr>
            <a:t>Игры, ориентированные на движение и реакцию</a:t>
          </a:r>
          <a:endParaRPr lang="ru-RU" sz="4800" kern="1200" dirty="0">
            <a:ln>
              <a:solidFill>
                <a:srgbClr val="FF0000"/>
              </a:solidFill>
            </a:ln>
            <a:solidFill>
              <a:srgbClr val="FF5B5B"/>
            </a:solidFill>
            <a:latin typeface="Monotype Corsiva" pitchFamily="66" charset="0"/>
          </a:endParaRPr>
        </a:p>
      </dsp:txBody>
      <dsp:txXfrm rot="10800000">
        <a:off x="285758" y="1230"/>
        <a:ext cx="7572414" cy="1409401"/>
      </dsp:txXfrm>
    </dsp:sp>
    <dsp:sp modelId="{30A4059C-CF1E-44ED-95A2-C8C82DE657DC}">
      <dsp:nvSpPr>
        <dsp:cNvPr id="0" name=""/>
        <dsp:cNvSpPr/>
      </dsp:nvSpPr>
      <dsp:spPr>
        <a:xfrm>
          <a:off x="285747" y="4"/>
          <a:ext cx="1409401" cy="1409401"/>
        </a:xfrm>
        <a:prstGeom prst="ellipse">
          <a:avLst/>
        </a:prstGeom>
        <a:solidFill>
          <a:srgbClr val="C2CDE1">
            <a:alpha val="6902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CDEA3-13D1-4EE0-A5CC-E614D7C8EAD0}">
      <dsp:nvSpPr>
        <dsp:cNvPr id="0" name=""/>
        <dsp:cNvSpPr/>
      </dsp:nvSpPr>
      <dsp:spPr>
        <a:xfrm rot="10800000">
          <a:off x="295019" y="1733268"/>
          <a:ext cx="7634587" cy="1409401"/>
        </a:xfrm>
        <a:prstGeom prst="homePlate">
          <a:avLst/>
        </a:prstGeom>
        <a:solidFill>
          <a:srgbClr val="B9CDE5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07" tIns="205740" rIns="384048" bIns="2057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rPr>
            <a:t>Игры-сказки</a:t>
          </a:r>
          <a:endParaRPr lang="ru-RU" sz="5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Monotype Corsiva" pitchFamily="66" charset="0"/>
          </a:endParaRPr>
        </a:p>
      </dsp:txBody>
      <dsp:txXfrm rot="10800000">
        <a:off x="295019" y="1733268"/>
        <a:ext cx="7634587" cy="1409401"/>
      </dsp:txXfrm>
    </dsp:sp>
    <dsp:sp modelId="{4E2E275C-A071-4873-8A06-CDCFE9BC7CBD}">
      <dsp:nvSpPr>
        <dsp:cNvPr id="0" name=""/>
        <dsp:cNvSpPr/>
      </dsp:nvSpPr>
      <dsp:spPr>
        <a:xfrm>
          <a:off x="214319" y="1643080"/>
          <a:ext cx="1409401" cy="1409401"/>
        </a:xfrm>
        <a:prstGeom prst="ellipse">
          <a:avLst/>
        </a:prstGeom>
        <a:solidFill>
          <a:srgbClr val="C2CDE1">
            <a:alpha val="7098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9015B-0628-4BFE-95A1-54BD8AB00E0D}">
      <dsp:nvSpPr>
        <dsp:cNvPr id="0" name=""/>
        <dsp:cNvSpPr/>
      </dsp:nvSpPr>
      <dsp:spPr>
        <a:xfrm rot="10800000">
          <a:off x="275116" y="3661466"/>
          <a:ext cx="7593698" cy="1409401"/>
        </a:xfrm>
        <a:prstGeom prst="homePlate">
          <a:avLst/>
        </a:prstGeom>
        <a:solidFill>
          <a:srgbClr val="B9CDE5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07" tIns="205740" rIns="384048" bIns="2057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rPr>
            <a:t>Пальчиковая гимнастика</a:t>
          </a:r>
          <a:endParaRPr lang="ru-RU" sz="5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Monotype Corsiva" pitchFamily="66" charset="0"/>
          </a:endParaRPr>
        </a:p>
      </dsp:txBody>
      <dsp:txXfrm rot="10800000">
        <a:off x="275116" y="3661466"/>
        <a:ext cx="7593698" cy="1409401"/>
      </dsp:txXfrm>
    </dsp:sp>
    <dsp:sp modelId="{CCAA17A0-5F9B-4CA8-A574-CCE1C335F34E}">
      <dsp:nvSpPr>
        <dsp:cNvPr id="0" name=""/>
        <dsp:cNvSpPr/>
      </dsp:nvSpPr>
      <dsp:spPr>
        <a:xfrm>
          <a:off x="142876" y="3500456"/>
          <a:ext cx="1409401" cy="1409401"/>
        </a:xfrm>
        <a:prstGeom prst="ellipse">
          <a:avLst/>
        </a:prstGeom>
        <a:solidFill>
          <a:srgbClr val="C2CDE1">
            <a:alpha val="6784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A137-C182-4E92-BCF6-563480DECA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19CA-A06A-4DFF-8C65-F002A366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Тишкевич\Учитель года\Фоны\Фо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785794"/>
            <a:ext cx="621510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Пальчиковые </a:t>
            </a:r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игры с детьми </a:t>
            </a:r>
            <a:endParaRPr lang="ru-RU" sz="6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" name="Рисунок 6" descr="http://www.maaam.ru/upload/blogs/418f8eee9831919d89a2d53e0b461aa4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3576644" cy="227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8B8B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://s39.radikal.ru/i084/0902/cd/f683c1a2e6f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38125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8B8B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"/>
            <a:ext cx="9144000" cy="68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14348" y="14285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solidFill>
                  <a:srgbClr val="FF3B3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Классификация: </a:t>
            </a:r>
          </a:p>
          <a:p>
            <a:pPr algn="just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285860"/>
          <a:ext cx="814393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A4059C-CF1E-44ED-95A2-C8C82DE65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30A4059C-CF1E-44ED-95A2-C8C82DE65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30A4059C-CF1E-44ED-95A2-C8C82DE65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0315CF-C95B-440E-B41D-275F51B4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EA0315CF-C95B-440E-B41D-275F51B4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EA0315CF-C95B-440E-B41D-275F51B4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2E275C-A071-4873-8A06-CDCFE9BC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4E2E275C-A071-4873-8A06-CDCFE9BC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4E2E275C-A071-4873-8A06-CDCFE9BC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CCDEA3-13D1-4EE0-A5CC-E614D7C8E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7CCCDEA3-13D1-4EE0-A5CC-E614D7C8E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7CCCDEA3-13D1-4EE0-A5CC-E614D7C8E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AA17A0-5F9B-4CA8-A574-CCE1C335F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CCAA17A0-5F9B-4CA8-A574-CCE1C335F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CCAA17A0-5F9B-4CA8-A574-CCE1C335F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19015B-0628-4BFE-95A1-54BD8AB0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3A19015B-0628-4BFE-95A1-54BD8AB0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3A19015B-0628-4BFE-95A1-54BD8AB0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142852"/>
            <a:ext cx="78581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Формы работы по развитию мелкой моторики: </a:t>
            </a:r>
          </a:p>
          <a:p>
            <a:pPr algn="just"/>
            <a:endParaRPr lang="ru-RU" dirty="0">
              <a:solidFill>
                <a:srgbClr val="FF99CC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624228">
            <a:off x="2706896" y="1406120"/>
            <a:ext cx="447141" cy="570463"/>
          </a:xfrm>
          <a:prstGeom prst="downArrow">
            <a:avLst/>
          </a:prstGeom>
          <a:solidFill>
            <a:srgbClr val="B3A2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475996">
            <a:off x="6343048" y="1466570"/>
            <a:ext cx="415206" cy="463610"/>
          </a:xfrm>
          <a:prstGeom prst="downArrow">
            <a:avLst/>
          </a:prstGeom>
          <a:solidFill>
            <a:srgbClr val="B3A2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2844" y="1928802"/>
            <a:ext cx="403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ТРАДИЦИОННЫЕ</a:t>
            </a:r>
            <a:endParaRPr lang="ru-RU" sz="3600" b="1" u="sng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1928802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НЕТРАДИЦИОННЫЕ</a:t>
            </a:r>
            <a:endParaRPr lang="ru-RU" sz="3600" b="1" u="sng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2610683"/>
            <a:ext cx="471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 </a:t>
            </a:r>
            <a:r>
              <a:rPr lang="ru-RU" sz="2000" i="1" dirty="0" err="1" smtClean="0">
                <a:latin typeface="Monotype Corsiva" pitchFamily="66" charset="0"/>
              </a:rPr>
              <a:t>самомассаж</a:t>
            </a:r>
            <a:r>
              <a:rPr lang="ru-RU" sz="2000" i="1" dirty="0" smtClean="0">
                <a:latin typeface="Monotype Corsiva" pitchFamily="66" charset="0"/>
              </a:rPr>
              <a:t> кистей и пальцев рук;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игры с пальчиками с речевым сопровождением;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 пальчиковая гимнастика без речевого сопровождения;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 графические упражнения;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 предметная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 игры: мозаика, конструкторы, шнуровка, складывание разрезных картинок, игры с вкладышами, складывание матрёшек;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  кукольные театры;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latin typeface="Monotype Corsiva" pitchFamily="66" charset="0"/>
              </a:rPr>
              <a:t> игры на развитие тактильного восприятия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72066" y="2643182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самомассаж</a:t>
            </a:r>
            <a:r>
              <a:rPr lang="ru-RU" sz="2400" dirty="0" smtClean="0">
                <a:latin typeface="Monotype Corsiva" pitchFamily="66" charset="0"/>
              </a:rPr>
              <a:t> кистей и пальцев рук с грецкими орехами, карандашами, массажными щётками;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игры с пальчиками, с использованием разнообразного материала: бросовый, природный, хозяйственно-бытовой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34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28572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5110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Занимательные игры с прищепками (нетрадиционная форма)</a:t>
            </a:r>
            <a:endParaRPr lang="ru-RU" sz="2800" b="1" dirty="0">
              <a:solidFill>
                <a:srgbClr val="25110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857628"/>
            <a:ext cx="80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428728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4274" name="Рисунок 43" descr="Занимательные игры с прищепками"/>
          <p:cNvPicPr>
            <a:picLocks noChangeAspect="1" noChangeArrowheads="1"/>
          </p:cNvPicPr>
          <p:nvPr/>
        </p:nvPicPr>
        <p:blipFill>
          <a:blip r:embed="rId4" cstate="print"/>
          <a:srcRect t="18990" r="-900" b="13702"/>
          <a:stretch>
            <a:fillRect/>
          </a:stretch>
        </p:blipFill>
        <p:spPr bwMode="auto">
          <a:xfrm>
            <a:off x="571472" y="1500174"/>
            <a:ext cx="3786214" cy="1893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286512" y="1357298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25110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Игры: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214554"/>
            <a:ext cx="4429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02E04"/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ln>
                  <a:solidFill>
                    <a:srgbClr val="7E0C0C"/>
                  </a:solidFill>
                </a:ln>
                <a:solidFill>
                  <a:srgbClr val="602E04"/>
                </a:solidFill>
                <a:latin typeface="Monotype Corsiva" pitchFamily="66" charset="0"/>
              </a:rPr>
              <a:t>Вспомни сказку»</a:t>
            </a:r>
          </a:p>
          <a:p>
            <a:r>
              <a:rPr lang="ru-RU" sz="2400" dirty="0" smtClean="0">
                <a:latin typeface="Monotype Corsiva" pitchFamily="66" charset="0"/>
              </a:rPr>
              <a:t>Предложить малышам определить, к какой сказке относятся герой и правильно закрепить их на поле.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3929066"/>
            <a:ext cx="742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7E0C0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"Расскажи сказку"</a:t>
            </a:r>
            <a:endParaRPr lang="ru-RU" sz="2400" dirty="0" smtClean="0">
              <a:ln>
                <a:solidFill>
                  <a:srgbClr val="7E0C0C"/>
                </a:solidFill>
              </a:ln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Предложить малышам восстановить последовательность сказки, прикрепляя прищепки к полотну в нужном порядке.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7E0C0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"Отгадай, кто лишний"</a:t>
            </a:r>
            <a:endParaRPr lang="ru-RU" sz="2400" dirty="0" smtClean="0">
              <a:ln>
                <a:solidFill>
                  <a:srgbClr val="7E0C0C"/>
                </a:solidFill>
              </a:ln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Найти героя, которого нет в определенной сказке.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Тишкевич\Учитель года\Фоны\samerfo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428604"/>
            <a:ext cx="6091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>
                  <a:solidFill>
                    <a:srgbClr val="532476"/>
                  </a:solidFill>
                </a:ln>
                <a:solidFill>
                  <a:srgbClr val="9C5BC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Колпачки-куколки</a:t>
            </a:r>
            <a:endParaRPr lang="ru-RU" sz="6600" dirty="0">
              <a:ln>
                <a:solidFill>
                  <a:srgbClr val="532476"/>
                </a:solidFill>
              </a:ln>
              <a:solidFill>
                <a:srgbClr val="9C5BCD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786190"/>
            <a:ext cx="57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Рисунок 22" descr="http://www.maaam.ru/upload/blogs/ce7250062f095b6eddf4d9fac14eebe0.jpg.jpg"/>
          <p:cNvPicPr>
            <a:picLocks noChangeAspect="1" noChangeArrowheads="1"/>
          </p:cNvPicPr>
          <p:nvPr/>
        </p:nvPicPr>
        <p:blipFill>
          <a:blip r:embed="rId3" cstate="print"/>
          <a:srcRect l="20503" t="24471" r="14389" b="17506"/>
          <a:stretch>
            <a:fillRect/>
          </a:stretch>
        </p:blipFill>
        <p:spPr bwMode="auto">
          <a:xfrm>
            <a:off x="1071538" y="1500174"/>
            <a:ext cx="6858048" cy="457203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Тишкевич\Учитель года\Фоны\samerfo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357166"/>
            <a:ext cx="82990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>
                  <a:solidFill>
                    <a:srgbClr val="532476"/>
                  </a:solidFill>
                </a:ln>
                <a:solidFill>
                  <a:srgbClr val="1B34B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Куклы из ткани и пряжи</a:t>
            </a:r>
            <a:endParaRPr lang="ru-RU" sz="6600" dirty="0">
              <a:ln>
                <a:solidFill>
                  <a:srgbClr val="532476"/>
                </a:solidFill>
              </a:ln>
              <a:solidFill>
                <a:srgbClr val="1B34B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786190"/>
            <a:ext cx="57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maaam.ru/upload/blogs/241da7325bfe014dbc01a700e5e066f5.jpg.jpg"/>
          <p:cNvPicPr/>
          <p:nvPr/>
        </p:nvPicPr>
        <p:blipFill>
          <a:blip r:embed="rId3" cstate="print"/>
          <a:srcRect t="12321" r="4219" b="28469"/>
          <a:stretch>
            <a:fillRect/>
          </a:stretch>
        </p:blipFill>
        <p:spPr bwMode="auto">
          <a:xfrm>
            <a:off x="3143240" y="3429000"/>
            <a:ext cx="543879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9394" name="Рисунок 1" descr="Театр на пальчиках в детско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72425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Тишкевич\Учитель года\Фоны\samerfo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428604"/>
            <a:ext cx="643477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Варежковый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театр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786190"/>
            <a:ext cx="57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Рисунок 46" descr="«Сказочный» варежковый театр.  Мастер-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2571744"/>
            <a:ext cx="2777237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0419" name="Рисунок 55" descr="http://www.maaam.ru/upload/blogs/f7f0ddc2c3058e3a163f52fa06d4adec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2"/>
            <a:ext cx="503637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Тишкевич\Учитель года\Фоны\samerfo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428604"/>
            <a:ext cx="56509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31550" cmpd="sng">
                  <a:solidFill>
                    <a:srgbClr val="A29E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Куклы из бумаги</a:t>
            </a:r>
            <a:endParaRPr lang="ru-RU" sz="6600" b="1" dirty="0">
              <a:ln w="31550" cmpd="sng">
                <a:solidFill>
                  <a:srgbClr val="A29E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786190"/>
            <a:ext cx="57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Рисунок 17" descr="САМОДЕЛЬНЫЙ ПАЛЬЧИКОВЫЙ ТЕАТР ИЗ БУМАГИ; © Яранова Ан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614366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5539" name="Рисунок 19" descr="САМОДЕЛЬНЫЙ ПАЛЬЧИКОВЫЙ ТЕАТР ИЗ БУМАГИ; © Яранова Ан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2714644" cy="310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Тишкевич\Учитель года\Фоны\samerfo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3786190"/>
            <a:ext cx="57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8604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Игрушки-топатушки</a:t>
            </a:r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6146" name="Picture 2" descr="http://s019.radikal.ru/i611/1307/d8/62e0eb66ac68.gif"/>
          <p:cNvPicPr>
            <a:picLocks noChangeAspect="1" noChangeArrowheads="1"/>
          </p:cNvPicPr>
          <p:nvPr/>
        </p:nvPicPr>
        <p:blipFill>
          <a:blip r:embed="rId3" cstate="print"/>
          <a:srcRect t="23572"/>
          <a:stretch>
            <a:fillRect/>
          </a:stretch>
        </p:blipFill>
        <p:spPr bwMode="auto">
          <a:xfrm>
            <a:off x="3000364" y="1857364"/>
            <a:ext cx="2619375" cy="254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running Man\Desktop\фоны ещё\moi_dannye.png"/>
          <p:cNvPicPr>
            <a:picLocks noChangeAspect="1" noChangeArrowheads="1"/>
          </p:cNvPicPr>
          <p:nvPr/>
        </p:nvPicPr>
        <p:blipFill>
          <a:blip r:embed="rId2" cstate="print"/>
          <a:srcRect l="7040"/>
          <a:stretch>
            <a:fillRect/>
          </a:stretch>
        </p:blipFill>
        <p:spPr bwMode="auto">
          <a:xfrm>
            <a:off x="0" y="-23054"/>
            <a:ext cx="9144000" cy="688105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62151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</a:t>
            </a: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Игротека «Пальчиковый </a:t>
            </a:r>
            <a:r>
              <a:rPr lang="ru-RU" sz="2800" dirty="0" err="1" smtClean="0">
                <a:solidFill>
                  <a:srgbClr val="FF0000"/>
                </a:solidFill>
                <a:latin typeface="Segoe Print" pitchFamily="2" charset="0"/>
              </a:rPr>
              <a:t>игротренинг</a:t>
            </a: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».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 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428736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214422"/>
            <a:ext cx="6000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Пальчиковые игры с палочками и цветными спичками.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Игры с пальчиками.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Пальчиковые игры со скороговорками.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Пальчиковые игры со стихами.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Физкультминутки, пальчиковая гимнастика.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Пальчиковый театр.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Театр теней.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running Man\Desktop\фоны ещё\moi_dannye.png"/>
          <p:cNvPicPr>
            <a:picLocks noChangeAspect="1" noChangeArrowheads="1"/>
          </p:cNvPicPr>
          <p:nvPr/>
        </p:nvPicPr>
        <p:blipFill>
          <a:blip r:embed="rId2" cstate="print"/>
          <a:srcRect l="7040"/>
          <a:stretch>
            <a:fillRect/>
          </a:stretch>
        </p:blipFill>
        <p:spPr bwMode="auto">
          <a:xfrm>
            <a:off x="0" y="-23054"/>
            <a:ext cx="9144000" cy="688105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-357222" y="2000240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 </a:t>
            </a:r>
            <a:r>
              <a:rPr lang="ru-RU" sz="7200" i="1" dirty="0" smtClean="0">
                <a:solidFill>
                  <a:srgbClr val="FF0000"/>
                </a:solidFill>
                <a:latin typeface="Segoe Print" pitchFamily="2" charset="0"/>
              </a:rPr>
              <a:t>Спасибо за внимание </a:t>
            </a:r>
            <a:endParaRPr lang="ru-RU" sz="6000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428736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142852"/>
            <a:ext cx="9015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Этапы разучивания игр:</a:t>
            </a:r>
            <a:endParaRPr lang="ru-RU" sz="5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507207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5.Ребёнок выполняет движения и проговаривает текст, а взрослый подсказывает и помогает.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785794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1. Взрослый показывает игру малышу сам.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688" y="1357298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2. Взрослый показывает игру, манипулируя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пальцами и ручкой ребёнка.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250030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3. Взрослый и ребёнок выполняют движения одновременно, взрослый проговаривает текст.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3786190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4. Ребёнок выполняет движения с необходимой помощью взрослого, который произносит текст.</a:t>
            </a:r>
            <a:endParaRPr lang="ru-RU" sz="36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00232" y="142852"/>
            <a:ext cx="5420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Рекомендации: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19" y="857232"/>
            <a:ext cx="885828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</a:t>
            </a:r>
            <a:r>
              <a:rPr lang="ru-RU" sz="2000" dirty="0" smtClean="0">
                <a:latin typeface="Monotype Corsiva" pitchFamily="66" charset="0"/>
              </a:rPr>
              <a:t>Начинать игру можно только тогда, когда ребёнок хочет играть. Не начинайте игру, если вы сами утомлены или если ребёнок неважно себя чувствует.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Не проводите игру холодными руками. Руки можно согреть в тёплой воде или растерев ладони.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Если в новой игре имеются не знакомые малышам персонажи или понятия, сначала расскажите о них, используя картинки или игрушки.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Пальчиковые игры с детьми до 1,5 лет проводите как показ или как пассивную гимнастику руки и пальцев ребёнка.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Детям старше 1,5 лет можно время от времени предлагать выполнить движения вместе.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Если сюжет игры позволяет, можно «бегать» пальчиками по руке или спине ребёнка, щекотать, гладить и др.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Используйте максимально выразительную мимику.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Делайте в подходящих местах паузы, говорите то тише, то громче, определите, где можно говорить очень медленно, повторяйте, где возможно, движения без текста.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Выбрав две-три игры, постепенно заменяйте их новыми, усложняйте (начиная от простых касаний, похлопываний и т.д.).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• Проводите занятия весело, «не замечайте», если малыш на первых порах делает что-то неправильно, поощряйте успехи.  Не допускайте  переутомления ребёнка в игре.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1" descr="Потешки 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4282" y="214290"/>
            <a:ext cx="8593991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8B8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85852" y="2333685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Свинка </a:t>
            </a:r>
            <a:r>
              <a:rPr lang="ru-RU" sz="3600" dirty="0" err="1" smtClean="0">
                <a:solidFill>
                  <a:srgbClr val="003300"/>
                </a:solidFill>
                <a:latin typeface="Segoe Print" pitchFamily="2" charset="0"/>
              </a:rPr>
              <a:t>Ненила</a:t>
            </a: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/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Сыночка хвалила: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- То-то хорошенький, - 1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-То-то </a:t>
            </a:r>
            <a:r>
              <a:rPr lang="ru-RU" sz="3600" dirty="0" err="1" smtClean="0">
                <a:solidFill>
                  <a:srgbClr val="003300"/>
                </a:solidFill>
                <a:latin typeface="Segoe Print" pitchFamily="2" charset="0"/>
              </a:rPr>
              <a:t>пригоженький</a:t>
            </a: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; - 2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Ходит бочком, - 3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Уши торчком, - 4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Нос пятачком! - 5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endParaRPr lang="ru-RU" sz="3600" dirty="0">
              <a:solidFill>
                <a:srgbClr val="0033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7224" y="257174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- Петушок, петушок, - 1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Золотой гребешок, - 2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err="1" smtClean="0">
                <a:solidFill>
                  <a:srgbClr val="003300"/>
                </a:solidFill>
                <a:latin typeface="Segoe Print" pitchFamily="2" charset="0"/>
              </a:rPr>
              <a:t>Масляна</a:t>
            </a: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 головушка. - 3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Шелкова бородушка, - 4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Что ты рано встаешь,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Что ты звонко поешь,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Деткам спать не даешь? – 5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endParaRPr lang="ru-RU" sz="3600" dirty="0">
              <a:solidFill>
                <a:srgbClr val="003300"/>
              </a:solidFill>
              <a:latin typeface="Segoe Print" pitchFamily="2" charset="0"/>
            </a:endParaRPr>
          </a:p>
        </p:txBody>
      </p:sp>
      <p:pic>
        <p:nvPicPr>
          <p:cNvPr id="3074" name="Рисунок 2" descr="Потешки 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42844" y="214290"/>
            <a:ext cx="8715404" cy="2151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7224" y="2571744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ru-RU" sz="3600" dirty="0" err="1" smtClean="0">
                <a:solidFill>
                  <a:srgbClr val="003300"/>
                </a:solidFill>
                <a:latin typeface="Segoe Print" pitchFamily="2" charset="0"/>
              </a:rPr>
              <a:t>Водичка-водиченька</a:t>
            </a: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, - 1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Умой мое личико! - 2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Чтобы щечки алели, - 3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Чтобы глазки блестели, - 4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Чтоб смеялся роток, - 5</a:t>
            </a:r>
            <a:b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Чтоб кусался зубок! </a:t>
            </a:r>
            <a:endParaRPr lang="ru-RU" sz="3600" dirty="0">
              <a:solidFill>
                <a:srgbClr val="003300"/>
              </a:solidFill>
              <a:latin typeface="Segoe Print" pitchFamily="2" charset="0"/>
            </a:endParaRPr>
          </a:p>
        </p:txBody>
      </p:sp>
      <p:pic>
        <p:nvPicPr>
          <p:cNvPr id="4098" name="Рисунок 3" descr="Потешки 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285728"/>
            <a:ext cx="8890225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7224" y="2571744"/>
            <a:ext cx="7786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  <a:t>- Солнышко-вёдрышко! - 1 </a:t>
            </a:r>
            <a:b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  <a:t>Взойди поскорей, - 2</a:t>
            </a:r>
            <a:b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  <a:t>Освети, обогрей -3 </a:t>
            </a:r>
            <a:b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  <a:t>Телят да ягнят, - 4</a:t>
            </a:r>
            <a:b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4000" dirty="0" smtClean="0">
                <a:solidFill>
                  <a:srgbClr val="003300"/>
                </a:solidFill>
                <a:latin typeface="Segoe Print" pitchFamily="2" charset="0"/>
              </a:rPr>
              <a:t>Еще маленьких ребят - 5</a:t>
            </a:r>
            <a:endParaRPr lang="ru-RU" sz="4000" dirty="0">
              <a:solidFill>
                <a:srgbClr val="003300"/>
              </a:solidFill>
              <a:latin typeface="Segoe Print" pitchFamily="2" charset="0"/>
            </a:endParaRPr>
          </a:p>
        </p:txBody>
      </p:sp>
      <p:pic>
        <p:nvPicPr>
          <p:cNvPr id="5122" name="Рисунок 4" descr="Потешки 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285728"/>
            <a:ext cx="8890225" cy="1928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C5BC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7224" y="2571744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 -Ножки, ножки, де вы были? - 1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- За грибами в лес ходили.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- Что вы, ручки, работали?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- Мы грибочки собирали. - 2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- А вы, глазки, помогали?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- Мы искали да смотрели – 3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Все пенёчки оглядели. - 4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Вот и Ванюшка с грибком, - 5</a:t>
            </a:r>
            <a:b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Segoe Print" pitchFamily="2" charset="0"/>
              </a:rPr>
              <a:t>С </a:t>
            </a:r>
            <a:r>
              <a:rPr lang="ru-RU" sz="2800" dirty="0" err="1" smtClean="0">
                <a:solidFill>
                  <a:srgbClr val="003300"/>
                </a:solidFill>
                <a:latin typeface="Segoe Print" pitchFamily="2" charset="0"/>
              </a:rPr>
              <a:t>подосиновичком</a:t>
            </a:r>
            <a:r>
              <a:rPr lang="ru-RU" sz="2800" dirty="0" smtClean="0">
                <a:latin typeface="Segoe Print" pitchFamily="2" charset="0"/>
              </a:rPr>
              <a:t>!</a:t>
            </a:r>
            <a:endParaRPr lang="ru-RU" sz="2800" dirty="0">
              <a:solidFill>
                <a:srgbClr val="003300"/>
              </a:solidFill>
              <a:latin typeface="Segoe Print" pitchFamily="2" charset="0"/>
            </a:endParaRPr>
          </a:p>
        </p:txBody>
      </p:sp>
      <p:pic>
        <p:nvPicPr>
          <p:cNvPr id="6146" name="Рисунок 5" descr="Потешки 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285728"/>
            <a:ext cx="8912180" cy="200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14285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Классификация: </a:t>
            </a:r>
          </a:p>
          <a:p>
            <a:pPr algn="just"/>
            <a:endParaRPr lang="ru-RU" dirty="0">
              <a:solidFill>
                <a:srgbClr val="FF99CC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142984"/>
          <a:ext cx="814393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A4059C-CF1E-44ED-95A2-C8C82DE65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30A4059C-CF1E-44ED-95A2-C8C82DE65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30A4059C-CF1E-44ED-95A2-C8C82DE65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0315CF-C95B-440E-B41D-275F51B4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EA0315CF-C95B-440E-B41D-275F51B4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EA0315CF-C95B-440E-B41D-275F51B4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2E275C-A071-4873-8A06-CDCFE9BC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4E2E275C-A071-4873-8A06-CDCFE9BC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4E2E275C-A071-4873-8A06-CDCFE9BC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CCDEA3-13D1-4EE0-A5CC-E614D7C8E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7CCCDEA3-13D1-4EE0-A5CC-E614D7C8E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7CCCDEA3-13D1-4EE0-A5CC-E614D7C8E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AA17A0-5F9B-4CA8-A574-CCE1C335F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CCAA17A0-5F9B-4CA8-A574-CCE1C335F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CCAA17A0-5F9B-4CA8-A574-CCE1C335F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19015B-0628-4BFE-95A1-54BD8AB0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3A19015B-0628-4BFE-95A1-54BD8AB0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3A19015B-0628-4BFE-95A1-54BD8AB0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380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</dc:title>
  <cp:lastModifiedBy>Admin</cp:lastModifiedBy>
  <cp:revision>175</cp:revision>
  <dcterms:modified xsi:type="dcterms:W3CDTF">2020-04-10T08:35:14Z</dcterms:modified>
</cp:coreProperties>
</file>