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4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3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9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8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92E8-1E41-4AE3-99AC-021051F4438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C762-77C0-4457-BB89-D24C3A7B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1"/>
            <a:ext cx="3159880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9" y="2708921"/>
            <a:ext cx="5184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Прадед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Храмцова Павла старшая группа №2</a:t>
            </a:r>
          </a:p>
          <a:p>
            <a:pPr algn="ctr"/>
            <a:r>
              <a:rPr lang="ru-RU" sz="1400" b="1" i="1" dirty="0"/>
              <a:t>Родился в 1920 году. На военную службу был призван в октябре 1940 года. Принимал участие в Великой Отечественной войне с июля 1941 по апрель 1945 года. Службу проходил в танковых войсках, механиком-водителем и шофером. Дважды был тяжело ранен. Участвовал в Сталинградской битве, в боях по ликвидации окруженной группировки немецких войск в районе Сталинграда, в январе-феврале 1943 года. День Победы встретил под Кёнигсбергом (сейчас Калининград). Награжден медаль «За отвагу» и медалью «За Победу над Германией в Великой Отечественной войне 1941-1945 гг.» Демобилизован в августе 1946 года.</a:t>
            </a:r>
          </a:p>
          <a:p>
            <a:pPr algn="ctr"/>
            <a:r>
              <a:rPr lang="ru-RU" sz="1400" b="1" i="1" dirty="0"/>
              <a:t>Фотография сделана в 1945 году, на ней Федор Иванович в звании старшины, с медалью «За отвагу» и нагрудным знаком «Гвардия».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80161" y="558924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Храмцов Федор Иванович (1920-1979)</a:t>
            </a:r>
          </a:p>
        </p:txBody>
      </p:sp>
    </p:spTree>
    <p:extLst>
      <p:ext uri="{BB962C8B-B14F-4D97-AF65-F5344CB8AC3E}">
        <p14:creationId xmlns:p14="http://schemas.microsoft.com/office/powerpoint/2010/main" val="313305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790"/>
            <a:ext cx="9144000" cy="70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s://apf.mail.ru/cgi-bin/readmsg?id=15886713791334452708;0;1&amp;exif=1&amp;full=1&amp;x-email=t_xarlov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3970784" cy="26642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Торопыгиной Анны  подготовительная группа №3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/>
              <a:t>С ноября 1941 г учувствовал в военных действиях под городом Ржев, в должности командир сапёрной роты.</a:t>
            </a:r>
            <a:br>
              <a:rPr lang="ru-RU" sz="1800" b="1" i="1" dirty="0" smtClean="0"/>
            </a:br>
            <a:r>
              <a:rPr lang="ru-RU" sz="1800" b="1" i="1" dirty="0" smtClean="0"/>
              <a:t>В январе 1942 г. Пропал без вести, за боевые заслуги представлен к ордену Красной Армии, но так его и не получил. Был в плену 3 года. В январе 1945 г. Был освобождён и вернулся на родину.</a:t>
            </a:r>
            <a:endParaRPr lang="ru-RU" sz="1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630932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(1911-1974г.г)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67234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144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Прадед  Торопыгиной Анны  подготовительная группа №3 С ноября 1941 г учувствовал в военных действиях под городом Ржев, в должности командир сапёрной роты. В январе 1942 г. Пропал без вести, за боевые заслуги представлен к ордену Красной Армии, но так его и не получил. Был в плену 3 года. В январе 1945 г. Был освобождён и вернулся на родину.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2020-05-05T13:30:49Z</dcterms:created>
  <dcterms:modified xsi:type="dcterms:W3CDTF">2020-05-05T13:53:13Z</dcterms:modified>
</cp:coreProperties>
</file>